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media/image2.svg" ContentType="image/svg"/>
  <Override PartName="/ppt/media/image4.svg" ContentType="image/sv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21383625" cy="30275213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lajd tytułow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602720" y="4953960"/>
            <a:ext cx="18176040" cy="10540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ctr" defTabSz="3027600">
              <a:lnSpc>
                <a:spcPct val="90000"/>
              </a:lnSpc>
              <a:buNone/>
              <a:defRPr lang="pl-PL" sz="1987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ctr" defTabSz="3027600">
              <a:lnSpc>
                <a:spcPct val="90000"/>
              </a:lnSpc>
              <a:buNone/>
            </a:pPr>
            <a:r>
              <a:rPr lang="pl-PL" sz="1987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</a:t>
            </a:r>
            <a:endParaRPr lang="en-US" sz="1987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146916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 </a:t>
            </a:r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7082280" y="28060200"/>
            <a:ext cx="721692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1510128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0FCFA32-3CB4-4F49-AB2B-80668931D148}" type="slidenum"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1</a:t>
            </a:fld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1069200" y="7083360"/>
            <a:ext cx="19245240" cy="1755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 defTabSz="3027600">
              <a:lnSpc>
                <a:spcPct val="90000"/>
              </a:lnSpc>
              <a:spcBef>
                <a:spcPts val="2333"/>
              </a:spcBef>
              <a:buClr>
                <a:srgbClr val="000000"/>
              </a:buClr>
              <a:buFont typeface="Arial"/>
              <a:buChar char="•"/>
              <a:defRPr lang="en-US" sz="65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56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46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  <a:lvl6pPr lvl="5" algn="l" defTabSz="3027600">
              <a:lnSpc>
                <a:spcPct val="90000"/>
              </a:lnSpc>
              <a:spcBef>
                <a:spcPts val="19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14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6pPr>
            <a:lvl7pPr lvl="6" algn="l" defTabSz="3027600">
              <a:lnSpc>
                <a:spcPct val="90000"/>
              </a:lnSpc>
              <a:spcBef>
                <a:spcPts val="19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14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7pPr>
          </a:lstStyle>
          <a:p>
            <a:pPr marL="756720" indent="-756720" algn="l" defTabSz="3027600">
              <a:lnSpc>
                <a:spcPct val="90000"/>
              </a:lnSpc>
              <a:spcBef>
                <a:spcPts val="2333"/>
              </a:spcBef>
              <a:buClr>
                <a:srgbClr val="000000"/>
              </a:buClr>
              <a:buFont typeface="Arial"/>
              <a:buChar char="•"/>
            </a:pPr>
            <a:r>
              <a:rPr lang="en-US" sz="65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format tekstu konspektu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864000" lvl="1" indent="-324000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56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Drugi poziom konspektu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1296000" lvl="2" indent="-288000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46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Trzeci poziom konspektu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1728000" lvl="3" indent="-216000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Czwarty poziom konspektu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160000" lvl="4" indent="-216000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Piąty poziom konspektu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592000" lvl="5" indent="-216000" algn="l" defTabSz="3027600">
              <a:lnSpc>
                <a:spcPct val="90000"/>
              </a:lnSpc>
              <a:spcBef>
                <a:spcPts val="19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Szósty poziom konspektu</a:t>
            </a:r>
            <a:endParaRPr lang="en-US" sz="14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024000" lvl="6" indent="-216000" algn="l" defTabSz="3027600">
              <a:lnSpc>
                <a:spcPct val="90000"/>
              </a:lnSpc>
              <a:spcBef>
                <a:spcPts val="19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Siódmy poziom konspektu</a:t>
            </a:r>
            <a:endParaRPr lang="en-US" sz="14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Zawartość z podpisem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472040" y="2017440"/>
            <a:ext cx="6896880" cy="7063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3027600">
              <a:lnSpc>
                <a:spcPct val="90000"/>
              </a:lnSpc>
              <a:buNone/>
              <a:defRPr lang="pl-PL" sz="106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3027600">
              <a:lnSpc>
                <a:spcPct val="90000"/>
              </a:lnSpc>
              <a:buNone/>
            </a:pPr>
            <a:r>
              <a:rPr lang="pl-PL" sz="106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</a:t>
            </a:r>
            <a:endParaRPr lang="en-US" sz="1060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9090000" y="4358160"/>
            <a:ext cx="10825560" cy="215154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3027600">
              <a:lnSpc>
                <a:spcPct val="90000"/>
              </a:lnSpc>
              <a:spcBef>
                <a:spcPts val="3311"/>
              </a:spcBef>
              <a:buClr>
                <a:srgbClr val="000000"/>
              </a:buClr>
              <a:buFont typeface="Arial"/>
              <a:buChar char="•"/>
              <a:defRPr lang="pl-PL" sz="106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92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79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756720" indent="-756720" algn="l" defTabSz="3027600">
              <a:lnSpc>
                <a:spcPct val="90000"/>
              </a:lnSpc>
              <a:spcBef>
                <a:spcPts val="3311"/>
              </a:spcBef>
              <a:buClr>
                <a:srgbClr val="000000"/>
              </a:buClr>
              <a:buFont typeface="Arial"/>
              <a:buChar char="•"/>
            </a:pPr>
            <a:r>
              <a:rPr lang="pl-PL" sz="106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style wzorca tekstu</a:t>
            </a:r>
            <a:endParaRPr lang="en-US" sz="1060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270520" lvl="1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92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Drugi poziom</a:t>
            </a:r>
            <a:endParaRPr lang="en-US" sz="92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784320" lvl="2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79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Trzeci poziom</a:t>
            </a:r>
            <a:endParaRPr lang="en-US" sz="79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5298120" lvl="3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Czwarty poziom</a:t>
            </a:r>
            <a:endParaRPr lang="en-US" sz="6619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6811920" lvl="4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Piąty poziom</a:t>
            </a:r>
            <a:endParaRPr lang="en-US" sz="6619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1472040" y="9082800"/>
            <a:ext cx="6896880" cy="1682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3027600">
              <a:lnSpc>
                <a:spcPct val="90000"/>
              </a:lnSpc>
              <a:spcBef>
                <a:spcPts val="3311"/>
              </a:spcBef>
              <a:buNone/>
              <a:tabLst>
                <a:tab pos="0" algn="l"/>
              </a:tabLst>
              <a:defRPr lang="pl-PL" sz="53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algn="l" defTabSz="3027600">
              <a:lnSpc>
                <a:spcPct val="90000"/>
              </a:lnSpc>
              <a:spcBef>
                <a:spcPts val="3311"/>
              </a:spcBef>
              <a:buNone/>
              <a:tabLst>
                <a:tab pos="0" algn="l"/>
              </a:tabLst>
            </a:pPr>
            <a:r>
              <a:rPr lang="pl-PL" sz="53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style wzorca tekstu</a:t>
            </a:r>
            <a:endParaRPr lang="en-US" sz="530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dt" idx="28"/>
          </p:nvPr>
        </p:nvSpPr>
        <p:spPr>
          <a:xfrm>
            <a:off x="146916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&lt;data/godzina&gt;</a:t>
            </a:r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ftr" idx="29"/>
          </p:nvPr>
        </p:nvSpPr>
        <p:spPr>
          <a:xfrm>
            <a:off x="7082280" y="28060200"/>
            <a:ext cx="721692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&lt;stopka&gt;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6"/>
          <p:cNvSpPr>
            <a:spLocks noGrp="1"/>
          </p:cNvSpPr>
          <p:nvPr>
            <p:ph type="sldNum" idx="30"/>
          </p:nvPr>
        </p:nvSpPr>
        <p:spPr>
          <a:xfrm>
            <a:off x="1510128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8E3A6A71-6B45-45AA-93B1-E3EBD63404C7}" type="slidenum"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&lt;numer&gt;</a:t>
            </a:fld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braz z podpisem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472040" y="2017440"/>
            <a:ext cx="6896880" cy="70639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3027600">
              <a:lnSpc>
                <a:spcPct val="90000"/>
              </a:lnSpc>
              <a:buNone/>
              <a:defRPr lang="pl-PL" sz="106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3027600">
              <a:lnSpc>
                <a:spcPct val="90000"/>
              </a:lnSpc>
              <a:buNone/>
            </a:pPr>
            <a:r>
              <a:rPr lang="pl-PL" sz="106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</a:t>
            </a:r>
            <a:endParaRPr lang="en-US" sz="1060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9090000" y="4358160"/>
            <a:ext cx="10825560" cy="215154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 algn="l" defTabSz="457200">
              <a:lnSpc>
                <a:spcPct val="100000"/>
              </a:lnSpc>
              <a:buNone/>
              <a:tabLst>
                <a:tab pos="0" algn="l"/>
              </a:tabLst>
              <a:defRPr lang="pl-PL" sz="106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pl-PL" sz="106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 ikonę, aby dodać obraz</a:t>
            </a:r>
            <a:endParaRPr lang="en-US" sz="1060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1472040" y="9082800"/>
            <a:ext cx="6896880" cy="168271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3027600">
              <a:lnSpc>
                <a:spcPct val="90000"/>
              </a:lnSpc>
              <a:spcBef>
                <a:spcPts val="3311"/>
              </a:spcBef>
              <a:buNone/>
              <a:tabLst>
                <a:tab pos="0" algn="l"/>
              </a:tabLst>
              <a:defRPr lang="pl-PL" sz="530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algn="l" defTabSz="3027600">
              <a:lnSpc>
                <a:spcPct val="90000"/>
              </a:lnSpc>
              <a:spcBef>
                <a:spcPts val="3311"/>
              </a:spcBef>
              <a:buNone/>
              <a:tabLst>
                <a:tab pos="0" algn="l"/>
              </a:tabLst>
            </a:pPr>
            <a:r>
              <a:rPr lang="pl-PL" sz="530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style wzorca tekstu</a:t>
            </a:r>
            <a:endParaRPr lang="en-US" sz="530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dt" idx="31"/>
          </p:nvPr>
        </p:nvSpPr>
        <p:spPr>
          <a:xfrm>
            <a:off x="146916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&lt;data/godzina&gt;</a:t>
            </a:r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5"/>
          <p:cNvSpPr>
            <a:spLocks noGrp="1"/>
          </p:cNvSpPr>
          <p:nvPr>
            <p:ph type="ftr" idx="32"/>
          </p:nvPr>
        </p:nvSpPr>
        <p:spPr>
          <a:xfrm>
            <a:off x="7082280" y="28060200"/>
            <a:ext cx="721692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&lt;stopka&gt;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6"/>
          <p:cNvSpPr>
            <a:spLocks noGrp="1"/>
          </p:cNvSpPr>
          <p:nvPr>
            <p:ph type="sldNum" idx="33"/>
          </p:nvPr>
        </p:nvSpPr>
        <p:spPr>
          <a:xfrm>
            <a:off x="1510128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10C1802-F86B-466D-8AD2-19321C9A8B1A}" type="slidenum"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&lt;numer&gt;</a:t>
            </a:fld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ytuł i tekst pionow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469160" y="1611000"/>
            <a:ext cx="18443520" cy="585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3027600">
              <a:lnSpc>
                <a:spcPct val="90000"/>
              </a:lnSpc>
              <a:buNone/>
              <a:defRPr lang="pl-PL" sz="1457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3027600">
              <a:lnSpc>
                <a:spcPct val="90000"/>
              </a:lnSpc>
              <a:buNone/>
            </a:pPr>
            <a:r>
              <a:rPr lang="pl-PL" sz="1457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</a:t>
            </a:r>
            <a:endParaRPr lang="en-US" sz="1457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469160" y="8058600"/>
            <a:ext cx="18443520" cy="19209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 vert="eaVert">
            <a:noAutofit/>
          </a:bodyPr>
          <a:lstStyle>
            <a:lvl1pPr algn="l" defTabSz="3027600">
              <a:lnSpc>
                <a:spcPct val="90000"/>
              </a:lnSpc>
              <a:spcBef>
                <a:spcPts val="3311"/>
              </a:spcBef>
              <a:buClr>
                <a:srgbClr val="000000"/>
              </a:buClr>
              <a:buFont typeface="Arial"/>
              <a:buChar char="•"/>
              <a:defRPr lang="pl-PL" sz="92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79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756720" indent="-756720" algn="l" defTabSz="3027600">
              <a:lnSpc>
                <a:spcPct val="90000"/>
              </a:lnSpc>
              <a:spcBef>
                <a:spcPts val="3311"/>
              </a:spcBef>
              <a:buClr>
                <a:srgbClr val="000000"/>
              </a:buClr>
              <a:buFont typeface="Arial"/>
              <a:buChar char="•"/>
            </a:pPr>
            <a:r>
              <a:rPr lang="pl-PL" sz="92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style wzorca tekstu</a:t>
            </a:r>
            <a:endParaRPr lang="en-US" sz="92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270520" lvl="1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79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Drugi poziom</a:t>
            </a:r>
            <a:endParaRPr lang="en-US" sz="79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784320" lvl="2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Trzeci poziom</a:t>
            </a:r>
            <a:endParaRPr lang="en-US" sz="6619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5298120" lvl="3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Czwarty poziom</a:t>
            </a:r>
            <a:endParaRPr lang="en-US" sz="596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6811920" lvl="4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Piąty poziom</a:t>
            </a:r>
            <a:endParaRPr lang="en-US" sz="596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146916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&lt;data/godzina&gt;</a:t>
            </a:r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7082280" y="28060200"/>
            <a:ext cx="721692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&lt;stopka&gt;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1510128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3D2A2D14-EF37-46E7-86C4-9C13CF8EAD79}" type="slidenum"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&lt;numer&gt;</a:t>
            </a:fld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ytuł pionowy i teks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302160" y="1611000"/>
            <a:ext cx="4610520" cy="25657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 vert="eaVert">
            <a:noAutofit/>
          </a:bodyPr>
          <a:lstStyle>
            <a:lvl1pPr indent="0" algn="l" defTabSz="3027600">
              <a:lnSpc>
                <a:spcPct val="90000"/>
              </a:lnSpc>
              <a:buNone/>
              <a:defRPr lang="pl-PL" sz="1457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3027600">
              <a:lnSpc>
                <a:spcPct val="90000"/>
              </a:lnSpc>
              <a:buNone/>
            </a:pPr>
            <a:r>
              <a:rPr lang="pl-PL" sz="1457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</a:t>
            </a:r>
            <a:endParaRPr lang="en-US" sz="1457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469160" y="1611000"/>
            <a:ext cx="13565160" cy="25657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 vert="eaVert">
            <a:noAutofit/>
          </a:bodyPr>
          <a:lstStyle>
            <a:lvl1pPr algn="l" defTabSz="3027600">
              <a:lnSpc>
                <a:spcPct val="90000"/>
              </a:lnSpc>
              <a:spcBef>
                <a:spcPts val="3311"/>
              </a:spcBef>
              <a:buClr>
                <a:srgbClr val="000000"/>
              </a:buClr>
              <a:buFont typeface="Arial"/>
              <a:buChar char="•"/>
              <a:defRPr lang="pl-PL" sz="92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79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756720" indent="-756720" algn="l" defTabSz="3027600">
              <a:lnSpc>
                <a:spcPct val="90000"/>
              </a:lnSpc>
              <a:spcBef>
                <a:spcPts val="3311"/>
              </a:spcBef>
              <a:buClr>
                <a:srgbClr val="000000"/>
              </a:buClr>
              <a:buFont typeface="Arial"/>
              <a:buChar char="•"/>
            </a:pPr>
            <a:r>
              <a:rPr lang="pl-PL" sz="92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style wzorca tekstu</a:t>
            </a:r>
            <a:endParaRPr lang="en-US" sz="92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270520" lvl="1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79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Drugi poziom</a:t>
            </a:r>
            <a:endParaRPr lang="en-US" sz="79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784320" lvl="2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Trzeci poziom</a:t>
            </a:r>
            <a:endParaRPr lang="en-US" sz="6619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5298120" lvl="3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Czwarty poziom</a:t>
            </a:r>
            <a:endParaRPr lang="en-US" sz="596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6811920" lvl="4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Piąty poziom</a:t>
            </a:r>
            <a:endParaRPr lang="en-US" sz="596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146916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&lt;data/godzina&gt;</a:t>
            </a:r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7082280" y="28060200"/>
            <a:ext cx="721692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&lt;stopka&gt;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1510128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9DE6E3DA-EA74-4D11-ABF6-13DF8988C5A2}" type="slidenum"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&lt;numer&gt;</a:t>
            </a:fld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ytuł i zawartość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469160" y="1611000"/>
            <a:ext cx="18443520" cy="585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3027600">
              <a:lnSpc>
                <a:spcPct val="90000"/>
              </a:lnSpc>
              <a:buNone/>
              <a:defRPr lang="pl-PL" sz="1457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3027600">
              <a:lnSpc>
                <a:spcPct val="90000"/>
              </a:lnSpc>
              <a:buNone/>
            </a:pPr>
            <a:r>
              <a:rPr lang="pl-PL" sz="1457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</a:t>
            </a:r>
            <a:endParaRPr lang="en-US" sz="1457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469160" y="8058600"/>
            <a:ext cx="18443520" cy="19209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3027600">
              <a:lnSpc>
                <a:spcPct val="90000"/>
              </a:lnSpc>
              <a:spcBef>
                <a:spcPts val="3311"/>
              </a:spcBef>
              <a:buClr>
                <a:srgbClr val="000000"/>
              </a:buClr>
              <a:buFont typeface="Arial"/>
              <a:buChar char="•"/>
              <a:defRPr lang="pl-PL" sz="92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79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756720" indent="-756720" algn="l" defTabSz="3027600">
              <a:lnSpc>
                <a:spcPct val="90000"/>
              </a:lnSpc>
              <a:spcBef>
                <a:spcPts val="3311"/>
              </a:spcBef>
              <a:buClr>
                <a:srgbClr val="000000"/>
              </a:buClr>
              <a:buFont typeface="Arial"/>
              <a:buChar char="•"/>
            </a:pPr>
            <a:r>
              <a:rPr lang="pl-PL" sz="92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style wzorca tekstu</a:t>
            </a:r>
            <a:endParaRPr lang="en-US" sz="92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270520" lvl="1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79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Drugi poziom</a:t>
            </a:r>
            <a:endParaRPr lang="en-US" sz="79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784320" lvl="2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Trzeci poziom</a:t>
            </a:r>
            <a:endParaRPr lang="en-US" sz="6619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5298120" lvl="3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Czwarty poziom</a:t>
            </a:r>
            <a:endParaRPr lang="en-US" sz="596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6811920" lvl="4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Piąty poziom</a:t>
            </a:r>
            <a:endParaRPr lang="en-US" sz="596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146916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&lt;data/godzina&gt;</a:t>
            </a:r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7082280" y="28060200"/>
            <a:ext cx="721692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&lt;stopka&gt;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1510128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6C7506D-2B7E-479E-AFB7-0BB52F0EB4DA}" type="slidenum"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&lt;numer&gt;</a:t>
            </a:fld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Nagłówek sekcji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458000" y="7547040"/>
            <a:ext cx="18443520" cy="12593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3027600">
              <a:lnSpc>
                <a:spcPct val="90000"/>
              </a:lnSpc>
              <a:buNone/>
              <a:defRPr lang="pl-PL" sz="1987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3027600">
              <a:lnSpc>
                <a:spcPct val="90000"/>
              </a:lnSpc>
              <a:buNone/>
            </a:pPr>
            <a:r>
              <a:rPr lang="pl-PL" sz="1987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</a:t>
            </a:r>
            <a:endParaRPr lang="en-US" sz="1987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458000" y="20260080"/>
            <a:ext cx="18443520" cy="6622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l" defTabSz="3027600">
              <a:lnSpc>
                <a:spcPct val="90000"/>
              </a:lnSpc>
              <a:spcBef>
                <a:spcPts val="3311"/>
              </a:spcBef>
              <a:buNone/>
              <a:tabLst>
                <a:tab pos="0" algn="l"/>
              </a:tabLst>
              <a:defRPr lang="pl-PL" sz="795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3027600">
              <a:lnSpc>
                <a:spcPct val="90000"/>
              </a:lnSpc>
              <a:spcBef>
                <a:spcPts val="3311"/>
              </a:spcBef>
              <a:buNone/>
              <a:tabLst>
                <a:tab pos="0" algn="l"/>
              </a:tabLst>
            </a:pPr>
            <a:r>
              <a:rPr lang="pl-PL" sz="795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Kliknij, aby edytować style wzorca tekstu</a:t>
            </a:r>
            <a:endParaRPr lang="en-US" sz="7950" b="0" u="none" strike="noStrike">
              <a:solidFill>
                <a:schemeClr val="dk1">
                  <a:tint val="82000"/>
                </a:schemeClr>
              </a:solidFill>
              <a:effectLst/>
              <a:uFillTx/>
              <a:latin typeface="Apto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3"/>
          </p:nvPr>
        </p:nvSpPr>
        <p:spPr>
          <a:xfrm>
            <a:off x="146916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&lt;data/godzina&gt;</a:t>
            </a:r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4"/>
          </p:nvPr>
        </p:nvSpPr>
        <p:spPr>
          <a:xfrm>
            <a:off x="7082280" y="28060200"/>
            <a:ext cx="721692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&lt;stopka&gt;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5"/>
          </p:nvPr>
        </p:nvSpPr>
        <p:spPr>
          <a:xfrm>
            <a:off x="1510128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8AD40A2-8E54-4D98-A4DC-A169B0A147F5}" type="slidenum"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&lt;numer&gt;</a:t>
            </a:fld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wa elementy zawartości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69160" y="1611000"/>
            <a:ext cx="18443520" cy="585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3027600">
              <a:lnSpc>
                <a:spcPct val="90000"/>
              </a:lnSpc>
              <a:buNone/>
              <a:defRPr lang="pl-PL" sz="1457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3027600">
              <a:lnSpc>
                <a:spcPct val="90000"/>
              </a:lnSpc>
              <a:buNone/>
            </a:pPr>
            <a:r>
              <a:rPr lang="pl-PL" sz="1457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</a:t>
            </a:r>
            <a:endParaRPr lang="en-US" sz="1457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469160" y="8058600"/>
            <a:ext cx="9088200" cy="19209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3027600">
              <a:lnSpc>
                <a:spcPct val="90000"/>
              </a:lnSpc>
              <a:spcBef>
                <a:spcPts val="3311"/>
              </a:spcBef>
              <a:buClr>
                <a:srgbClr val="000000"/>
              </a:buClr>
              <a:buFont typeface="Arial"/>
              <a:buChar char="•"/>
              <a:defRPr lang="pl-PL" sz="92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79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756720" indent="-756720" algn="l" defTabSz="3027600">
              <a:lnSpc>
                <a:spcPct val="90000"/>
              </a:lnSpc>
              <a:spcBef>
                <a:spcPts val="3311"/>
              </a:spcBef>
              <a:buClr>
                <a:srgbClr val="000000"/>
              </a:buClr>
              <a:buFont typeface="Arial"/>
              <a:buChar char="•"/>
            </a:pPr>
            <a:r>
              <a:rPr lang="pl-PL" sz="92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style wzorca tekstu</a:t>
            </a:r>
            <a:endParaRPr lang="en-US" sz="92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270520" lvl="1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79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Drugi poziom</a:t>
            </a:r>
            <a:endParaRPr lang="en-US" sz="79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784320" lvl="2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Trzeci poziom</a:t>
            </a:r>
            <a:endParaRPr lang="en-US" sz="6619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5298120" lvl="3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Czwarty poziom</a:t>
            </a:r>
            <a:endParaRPr lang="en-US" sz="596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6811920" lvl="4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Piąty poziom</a:t>
            </a:r>
            <a:endParaRPr lang="en-US" sz="596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10824840" y="8058600"/>
            <a:ext cx="9088200" cy="19209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3027600">
              <a:lnSpc>
                <a:spcPct val="90000"/>
              </a:lnSpc>
              <a:spcBef>
                <a:spcPts val="3311"/>
              </a:spcBef>
              <a:buClr>
                <a:srgbClr val="000000"/>
              </a:buClr>
              <a:buFont typeface="Arial"/>
              <a:buChar char="•"/>
              <a:defRPr lang="pl-PL" sz="92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79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def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756720" indent="-756720" algn="l" defTabSz="3027600">
              <a:lnSpc>
                <a:spcPct val="90000"/>
              </a:lnSpc>
              <a:spcBef>
                <a:spcPts val="3311"/>
              </a:spcBef>
              <a:buClr>
                <a:srgbClr val="000000"/>
              </a:buClr>
              <a:buFont typeface="Arial"/>
              <a:buChar char="•"/>
            </a:pPr>
            <a:r>
              <a:rPr lang="pl-PL" sz="92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style wzorca tekstu</a:t>
            </a:r>
            <a:endParaRPr lang="en-US" sz="92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270520" lvl="1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79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Drugi poziom</a:t>
            </a:r>
            <a:endParaRPr lang="en-US" sz="79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784320" lvl="2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Trzeci poziom</a:t>
            </a:r>
            <a:endParaRPr lang="en-US" sz="6619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5298120" lvl="3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Czwarty poziom</a:t>
            </a:r>
            <a:endParaRPr lang="en-US" sz="596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6811920" lvl="4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</a:pPr>
            <a:r>
              <a: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Piąty poziom</a:t>
            </a:r>
            <a:endParaRPr lang="en-US" sz="596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dt" idx="16"/>
          </p:nvPr>
        </p:nvSpPr>
        <p:spPr>
          <a:xfrm>
            <a:off x="146916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&lt;data/godzina&gt;</a:t>
            </a:r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ftr" idx="17"/>
          </p:nvPr>
        </p:nvSpPr>
        <p:spPr>
          <a:xfrm>
            <a:off x="7082280" y="28060200"/>
            <a:ext cx="721692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&lt;stopka&gt;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6"/>
          <p:cNvSpPr>
            <a:spLocks noGrp="1"/>
          </p:cNvSpPr>
          <p:nvPr>
            <p:ph type="sldNum" idx="18"/>
          </p:nvPr>
        </p:nvSpPr>
        <p:spPr>
          <a:xfrm>
            <a:off x="1510128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171DF7D-8BB8-4948-A564-1CE170A48920}" type="slidenum"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&lt;numer&gt;</a:t>
            </a:fld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orównani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472040" y="1611000"/>
            <a:ext cx="18443520" cy="585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3027600">
              <a:lnSpc>
                <a:spcPct val="90000"/>
              </a:lnSpc>
              <a:buNone/>
              <a:defRPr lang="pl-PL" sz="1457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3027600">
              <a:lnSpc>
                <a:spcPct val="90000"/>
              </a:lnSpc>
              <a:buNone/>
            </a:pPr>
            <a:r>
              <a:rPr lang="pl-PL" sz="1457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</a:t>
            </a:r>
            <a:endParaRPr lang="en-US" sz="1457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1472040" y="7421040"/>
            <a:ext cx="9046080" cy="3637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3027600">
              <a:lnSpc>
                <a:spcPct val="90000"/>
              </a:lnSpc>
              <a:spcBef>
                <a:spcPts val="3311"/>
              </a:spcBef>
              <a:buNone/>
              <a:tabLst>
                <a:tab pos="0" algn="l"/>
              </a:tabLst>
              <a:defRPr lang="pl-PL" sz="7950" b="1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algn="l" defTabSz="3027600">
              <a:lnSpc>
                <a:spcPct val="90000"/>
              </a:lnSpc>
              <a:spcBef>
                <a:spcPts val="3311"/>
              </a:spcBef>
              <a:buNone/>
              <a:tabLst>
                <a:tab pos="0" algn="l"/>
              </a:tabLst>
            </a:pPr>
            <a:r>
              <a:rPr lang="pl-PL" sz="7950" b="1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style wzorca tekstu</a:t>
            </a:r>
            <a:endParaRPr lang="en-US" sz="79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1472040" y="11058120"/>
            <a:ext cx="9046080" cy="16266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3027600">
              <a:lnSpc>
                <a:spcPct val="90000"/>
              </a:lnSpc>
              <a:spcBef>
                <a:spcPts val="331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pl-PL" sz="92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pl-PL" sz="79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756720" indent="-756720" algn="l" defTabSz="3027600">
              <a:lnSpc>
                <a:spcPct val="90000"/>
              </a:lnSpc>
              <a:spcBef>
                <a:spcPts val="331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l-PL" sz="92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style wzorca tekstu</a:t>
            </a:r>
            <a:endParaRPr lang="en-US" sz="92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270520" lvl="1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l-PL" sz="79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Drugi poziom</a:t>
            </a:r>
            <a:endParaRPr lang="en-US" sz="79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784320" lvl="2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Trzeci poziom</a:t>
            </a:r>
            <a:endParaRPr lang="en-US" sz="6619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5298120" lvl="3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Czwarty poziom</a:t>
            </a:r>
            <a:endParaRPr lang="en-US" sz="596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6811920" lvl="4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Piąty poziom</a:t>
            </a:r>
            <a:endParaRPr lang="en-US" sz="596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10824840" y="7421040"/>
            <a:ext cx="9090720" cy="3637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l" defTabSz="3027600">
              <a:lnSpc>
                <a:spcPct val="90000"/>
              </a:lnSpc>
              <a:spcBef>
                <a:spcPts val="3311"/>
              </a:spcBef>
              <a:buNone/>
              <a:tabLst>
                <a:tab pos="0" algn="l"/>
              </a:tabLst>
              <a:defRPr lang="pl-PL" sz="7950" b="1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</a:lstStyle>
          <a:p>
            <a:pPr indent="0" algn="l" defTabSz="3027600">
              <a:lnSpc>
                <a:spcPct val="90000"/>
              </a:lnSpc>
              <a:spcBef>
                <a:spcPts val="3311"/>
              </a:spcBef>
              <a:buNone/>
              <a:tabLst>
                <a:tab pos="0" algn="l"/>
              </a:tabLst>
            </a:pPr>
            <a:r>
              <a:rPr lang="pl-PL" sz="7950" b="1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style wzorca tekstu</a:t>
            </a:r>
            <a:endParaRPr lang="en-US" sz="79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10824840" y="11058120"/>
            <a:ext cx="9090720" cy="16266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algn="l" defTabSz="3027600">
              <a:lnSpc>
                <a:spcPct val="90000"/>
              </a:lnSpc>
              <a:spcBef>
                <a:spcPts val="331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pl-PL" sz="92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pl-PL" sz="79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  <a:def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</a:lstStyle>
          <a:p>
            <a:pPr marL="756720" indent="-756720" algn="l" defTabSz="3027600">
              <a:lnSpc>
                <a:spcPct val="90000"/>
              </a:lnSpc>
              <a:spcBef>
                <a:spcPts val="3311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l-PL" sz="92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style wzorca tekstu</a:t>
            </a:r>
            <a:endParaRPr lang="en-US" sz="92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270520" lvl="1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l-PL" sz="79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Drugi poziom</a:t>
            </a:r>
            <a:endParaRPr lang="en-US" sz="79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784320" lvl="2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l-PL" sz="6619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Trzeci poziom</a:t>
            </a:r>
            <a:endParaRPr lang="en-US" sz="6619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5298120" lvl="3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Czwarty poziom</a:t>
            </a:r>
            <a:endParaRPr lang="en-US" sz="596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6811920" lvl="4" indent="-756720" algn="l" defTabSz="3027600">
              <a:lnSpc>
                <a:spcPct val="90000"/>
              </a:lnSpc>
              <a:spcBef>
                <a:spcPts val="1655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</a:tabLst>
            </a:pPr>
            <a:r>
              <a:rPr lang="pl-PL" sz="596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Piąty poziom</a:t>
            </a:r>
            <a:endParaRPr lang="en-US" sz="596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dt" idx="19"/>
          </p:nvPr>
        </p:nvSpPr>
        <p:spPr>
          <a:xfrm>
            <a:off x="146916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&lt;data/godzina&gt;</a:t>
            </a:r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ftr" idx="20"/>
          </p:nvPr>
        </p:nvSpPr>
        <p:spPr>
          <a:xfrm>
            <a:off x="7082280" y="28060200"/>
            <a:ext cx="721692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&lt;stopka&gt;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8"/>
          <p:cNvSpPr>
            <a:spLocks noGrp="1"/>
          </p:cNvSpPr>
          <p:nvPr>
            <p:ph type="sldNum" idx="21"/>
          </p:nvPr>
        </p:nvSpPr>
        <p:spPr>
          <a:xfrm>
            <a:off x="1510128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A6C12912-0116-4B0A-B698-4F5FCF270614}" type="slidenum"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&lt;numer&gt;</a:t>
            </a:fld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ylko tytuł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469160" y="1611000"/>
            <a:ext cx="18443520" cy="58518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3027600">
              <a:lnSpc>
                <a:spcPct val="90000"/>
              </a:lnSpc>
              <a:buNone/>
              <a:defRPr lang="pl-PL" sz="1457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3027600">
              <a:lnSpc>
                <a:spcPct val="90000"/>
              </a:lnSpc>
              <a:buNone/>
            </a:pPr>
            <a:r>
              <a:rPr lang="pl-PL" sz="1457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styl</a:t>
            </a:r>
            <a:endParaRPr lang="en-US" sz="1457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22"/>
          </p:nvPr>
        </p:nvSpPr>
        <p:spPr>
          <a:xfrm>
            <a:off x="146916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&lt;data/godzina&gt;</a:t>
            </a:r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23"/>
          </p:nvPr>
        </p:nvSpPr>
        <p:spPr>
          <a:xfrm>
            <a:off x="7082280" y="28060200"/>
            <a:ext cx="721692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&lt;stopka&gt;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24"/>
          </p:nvPr>
        </p:nvSpPr>
        <p:spPr>
          <a:xfrm>
            <a:off x="1510128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E24ABEF-91E0-4F16-A501-40E04D3C11B2}" type="slidenum"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&lt;numer&gt;</a:t>
            </a:fld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1069200" y="7083360"/>
            <a:ext cx="19245240" cy="1755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 defTabSz="3027600">
              <a:lnSpc>
                <a:spcPct val="90000"/>
              </a:lnSpc>
              <a:spcBef>
                <a:spcPts val="2333"/>
              </a:spcBef>
              <a:buClr>
                <a:srgbClr val="000000"/>
              </a:buClr>
              <a:buFont typeface="Arial"/>
              <a:buChar char="•"/>
              <a:defRPr lang="en-US" sz="65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56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46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  <a:lvl6pPr lvl="5" algn="l" defTabSz="3027600">
              <a:lnSpc>
                <a:spcPct val="90000"/>
              </a:lnSpc>
              <a:spcBef>
                <a:spcPts val="19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14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6pPr>
            <a:lvl7pPr lvl="6" algn="l" defTabSz="3027600">
              <a:lnSpc>
                <a:spcPct val="90000"/>
              </a:lnSpc>
              <a:spcBef>
                <a:spcPts val="19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14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7pPr>
          </a:lstStyle>
          <a:p>
            <a:pPr marL="756720" indent="-756720" algn="l" defTabSz="3027600">
              <a:lnSpc>
                <a:spcPct val="90000"/>
              </a:lnSpc>
              <a:spcBef>
                <a:spcPts val="2333"/>
              </a:spcBef>
              <a:buClr>
                <a:srgbClr val="000000"/>
              </a:buClr>
              <a:buFont typeface="Arial"/>
              <a:buChar char="•"/>
            </a:pPr>
            <a:r>
              <a:rPr lang="en-US" sz="65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format tekstu konspektu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864000" lvl="1" indent="-324000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56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Drugi poziom konspektu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1296000" lvl="2" indent="-288000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46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Trzeci poziom konspektu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1728000" lvl="3" indent="-216000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Czwarty poziom konspektu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160000" lvl="4" indent="-216000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Piąty poziom konspektu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592000" lvl="5" indent="-216000" algn="l" defTabSz="3027600">
              <a:lnSpc>
                <a:spcPct val="90000"/>
              </a:lnSpc>
              <a:spcBef>
                <a:spcPts val="19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Szósty poziom konspektu</a:t>
            </a:r>
            <a:endParaRPr lang="en-US" sz="14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024000" lvl="6" indent="-216000" algn="l" defTabSz="3027600">
              <a:lnSpc>
                <a:spcPct val="90000"/>
              </a:lnSpc>
              <a:spcBef>
                <a:spcPts val="19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Siódmy poziom konspektu</a:t>
            </a:r>
            <a:endParaRPr lang="en-US" sz="14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ust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dt" idx="25"/>
          </p:nvPr>
        </p:nvSpPr>
        <p:spPr>
          <a:xfrm>
            <a:off x="146916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l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l" defTabSz="457200">
              <a:lnSpc>
                <a:spcPct val="100000"/>
              </a:lnSpc>
              <a:buNone/>
            </a:pPr>
            <a:r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&lt;data/godzina&gt;</a:t>
            </a:r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ftr" idx="26"/>
          </p:nvPr>
        </p:nvSpPr>
        <p:spPr>
          <a:xfrm>
            <a:off x="7082280" y="28060200"/>
            <a:ext cx="721692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l-PL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&lt;stopka&gt;</a:t>
            </a:r>
            <a:endParaRPr lang="pl-PL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sldNum" idx="27"/>
          </p:nvPr>
        </p:nvSpPr>
        <p:spPr>
          <a:xfrm>
            <a:off x="15101280" y="28060200"/>
            <a:ext cx="4811040" cy="16117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4AA50981-1C2F-4C1F-A078-D11193255D02}" type="slidenum">
              <a:rPr lang="pl-PL" sz="3970" b="0" u="none" strike="noStrike">
                <a:solidFill>
                  <a:schemeClr val="dk1">
                    <a:tint val="82000"/>
                  </a:schemeClr>
                </a:solidFill>
                <a:effectLst/>
                <a:uFillTx/>
                <a:latin typeface="Aptos"/>
              </a:rPr>
              <a:t>&lt;numer&gt;</a:t>
            </a:fld>
            <a:endParaRPr lang="pl-PL" sz="397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title"/>
          </p:nvPr>
        </p:nvSpPr>
        <p:spPr>
          <a:xfrm>
            <a:off x="1069200" y="1207080"/>
            <a:ext cx="19245240" cy="5055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l" defTabSz="3027600">
              <a:lnSpc>
                <a:spcPct val="90000"/>
              </a:lnSpc>
              <a:buNone/>
              <a:defRPr lang="en-US" sz="10300" b="0" u="none" strike="noStrike">
                <a:solidFill>
                  <a:schemeClr val="dk1"/>
                </a:solidFill>
                <a:effectLst/>
                <a:uFillTx/>
                <a:latin typeface="Aptos Display"/>
              </a:defRPr>
            </a:lvl1pPr>
          </a:lstStyle>
          <a:p>
            <a:pPr indent="0" algn="l" defTabSz="3027600">
              <a:lnSpc>
                <a:spcPct val="90000"/>
              </a:lnSpc>
              <a:buNone/>
            </a:pPr>
            <a:r>
              <a:rPr lang="en-US" sz="10300" b="0" u="none" strike="noStrike">
                <a:solidFill>
                  <a:schemeClr val="dk1"/>
                </a:solidFill>
                <a:effectLst/>
                <a:uFillTx/>
                <a:latin typeface="Aptos Display"/>
              </a:rPr>
              <a:t>Kliknij, aby edytować format tekstu tytułu</a:t>
            </a:r>
            <a:endParaRPr lang="en-US" sz="1030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1069200" y="7083360"/>
            <a:ext cx="19245240" cy="17559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algn="l" defTabSz="3027600">
              <a:lnSpc>
                <a:spcPct val="90000"/>
              </a:lnSpc>
              <a:spcBef>
                <a:spcPts val="2333"/>
              </a:spcBef>
              <a:buClr>
                <a:srgbClr val="000000"/>
              </a:buClr>
              <a:buFont typeface="Arial"/>
              <a:buChar char="•"/>
              <a:defRPr lang="en-US" sz="655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1pPr>
            <a:lvl2pPr lvl="1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56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2pPr>
            <a:lvl3pPr lvl="2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467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3pPr>
            <a:lvl4pPr lvl="3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4pPr>
            <a:lvl5pPr lvl="4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42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5pPr>
            <a:lvl6pPr lvl="5" algn="l" defTabSz="3027600">
              <a:lnSpc>
                <a:spcPct val="90000"/>
              </a:lnSpc>
              <a:spcBef>
                <a:spcPts val="19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14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6pPr>
            <a:lvl7pPr lvl="6" algn="l" defTabSz="3027600">
              <a:lnSpc>
                <a:spcPct val="90000"/>
              </a:lnSpc>
              <a:spcBef>
                <a:spcPts val="193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1410" b="0" u="none" strike="noStrike">
                <a:solidFill>
                  <a:schemeClr val="dk1"/>
                </a:solidFill>
                <a:effectLst/>
                <a:uFillTx/>
                <a:latin typeface="Aptos"/>
              </a:defRPr>
            </a:lvl7pPr>
          </a:lstStyle>
          <a:p>
            <a:pPr marL="756720" indent="-756720" algn="l" defTabSz="3027600">
              <a:lnSpc>
                <a:spcPct val="90000"/>
              </a:lnSpc>
              <a:spcBef>
                <a:spcPts val="2333"/>
              </a:spcBef>
              <a:buClr>
                <a:srgbClr val="000000"/>
              </a:buClr>
              <a:buFont typeface="Arial"/>
              <a:buChar char="•"/>
            </a:pPr>
            <a:r>
              <a:rPr lang="en-US" sz="655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Kliknij, aby edytować format tekstu konspektu</a:t>
            </a:r>
            <a:endParaRPr lang="en-US" sz="655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864000" lvl="1" indent="-324000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56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Drugi poziom konspektu</a:t>
            </a:r>
            <a:endParaRPr lang="en-US" sz="56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1296000" lvl="2" indent="-288000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467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Trzeci poziom konspektu</a:t>
            </a:r>
            <a:endParaRPr lang="en-US" sz="467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1728000" lvl="3" indent="-216000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Czwarty poziom konspektu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160000" lvl="4" indent="-216000" algn="l" defTabSz="3027600">
              <a:lnSpc>
                <a:spcPct val="90000"/>
              </a:lnSpc>
              <a:spcBef>
                <a:spcPts val="116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42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Piąty poziom konspektu</a:t>
            </a:r>
            <a:endParaRPr lang="en-US" sz="42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2592000" lvl="5" indent="-216000" algn="l" defTabSz="3027600">
              <a:lnSpc>
                <a:spcPct val="90000"/>
              </a:lnSpc>
              <a:spcBef>
                <a:spcPts val="19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Szósty poziom konspektu</a:t>
            </a:r>
            <a:endParaRPr lang="en-US" sz="14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marL="3024000" lvl="6" indent="-216000" algn="l" defTabSz="3027600">
              <a:lnSpc>
                <a:spcPct val="90000"/>
              </a:lnSpc>
              <a:spcBef>
                <a:spcPts val="19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10" b="0" u="none" strike="noStrike">
                <a:solidFill>
                  <a:schemeClr val="dk1"/>
                </a:solidFill>
                <a:effectLst/>
                <a:uFillTx/>
                <a:latin typeface="Aptos"/>
              </a:rPr>
              <a:t>Siódmy poziom konspektu</a:t>
            </a:r>
            <a:endParaRPr lang="en-US" sz="141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svg"/><Relationship Id="rId3" Type="http://schemas.openxmlformats.org/officeDocument/2006/relationships/image" Target="../media/image3.png"/><Relationship Id="rId4" Type="http://schemas.openxmlformats.org/officeDocument/2006/relationships/image" Target="../media/image4.sv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080000" y="864000"/>
            <a:ext cx="15085800" cy="14025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p>
            <a:pPr indent="0" algn="l" defTabSz="3027600">
              <a:lnSpc>
                <a:spcPct val="90000"/>
              </a:lnSpc>
              <a:buNone/>
            </a:pPr>
            <a:r>
              <a:rPr lang="pl-PL" sz="8800" b="0" u="none" strike="noStrike">
                <a:solidFill>
                  <a:schemeClr val="lt1"/>
                </a:solidFill>
                <a:effectLst/>
                <a:uFillTx/>
                <a:latin typeface="Poppins SemiBold"/>
              </a:rPr>
              <a:t>Project title</a:t>
            </a:r>
            <a:endParaRPr lang="en-US" sz="8800" b="0" u="none" strike="noStrike">
              <a:solidFill>
                <a:schemeClr val="dk1"/>
              </a:solidFill>
              <a:effectLst/>
              <a:uFillTx/>
              <a:latin typeface="Aptos Display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subTitle"/>
          </p:nvPr>
        </p:nvSpPr>
        <p:spPr>
          <a:xfrm>
            <a:off x="1080000" y="2700000"/>
            <a:ext cx="17799120" cy="2622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rmAutofit/>
          </a:bodyPr>
          <a:p>
            <a:pPr indent="0" algn="l" defTabSz="3027600">
              <a:lnSpc>
                <a:spcPct val="90000"/>
              </a:lnSpc>
              <a:spcBef>
                <a:spcPts val="3311"/>
              </a:spcBef>
              <a:buNone/>
              <a:tabLst>
                <a:tab pos="0" algn="l"/>
              </a:tabLst>
            </a:pPr>
            <a:r>
              <a:rPr lang="pl-PL" sz="4800" b="0" u="none" strike="noStrike">
                <a:solidFill>
                  <a:schemeClr val="lt1"/>
                </a:solidFill>
                <a:effectLst/>
                <a:uFillTx/>
                <a:latin typeface="Poppins"/>
              </a:rPr>
              <a:t>Autor: </a:t>
            </a:r>
            <a:r>
              <a:rPr lang="pl-PL" sz="4800" b="0" u="none" strike="noStrike">
                <a:solidFill>
                  <a:schemeClr val="lt1"/>
                </a:solidFill>
                <a:effectLst/>
                <a:uFillTx/>
                <a:latin typeface="Poppins Medium"/>
              </a:rPr>
              <a:t>Firstname Lastname</a:t>
            </a:r>
            <a:endParaRPr lang="pl-PL" sz="480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indent="0" algn="l" defTabSz="3027600">
              <a:lnSpc>
                <a:spcPct val="90000"/>
              </a:lnSpc>
              <a:spcBef>
                <a:spcPts val="3311"/>
              </a:spcBef>
              <a:buNone/>
              <a:tabLst>
                <a:tab pos="0" algn="l"/>
              </a:tabLst>
            </a:pPr>
            <a:r>
              <a:rPr lang="pl-PL" sz="2400" b="0" i="1" u="none" strike="noStrike">
                <a:solidFill>
                  <a:schemeClr val="lt1"/>
                </a:solidFill>
                <a:effectLst/>
                <a:uFillTx/>
                <a:latin typeface="Poppins"/>
              </a:rPr>
              <a:t>Affiliation: University, faculty, e-mail</a:t>
            </a:r>
            <a:endParaRPr lang="pl-PL" sz="240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  <a:p>
            <a:pPr indent="0" algn="l" defTabSz="3027600">
              <a:lnSpc>
                <a:spcPct val="90000"/>
              </a:lnSpc>
              <a:spcBef>
                <a:spcPts val="3311"/>
              </a:spcBef>
              <a:buNone/>
              <a:tabLst>
                <a:tab pos="0" algn="l"/>
              </a:tabLst>
            </a:pPr>
            <a:r>
              <a:rPr lang="en-US" sz="2400" b="0" i="1" u="none" strike="noStrike">
                <a:solidFill>
                  <a:schemeClr val="lt1"/>
                </a:solidFill>
                <a:effectLst/>
                <a:uFillTx/>
                <a:latin typeface="Poppins"/>
              </a:rPr>
              <a:t>Firstname Lastname, </a:t>
            </a:r>
            <a:endParaRPr lang="pl-PL" sz="2400" b="0" u="none" strike="noStrike">
              <a:solidFill>
                <a:schemeClr val="dk1"/>
              </a:solidFill>
              <a:effectLst/>
              <a:uFillTx/>
              <a:latin typeface="Aptos"/>
            </a:endParaRPr>
          </a:p>
        </p:txBody>
      </p:sp>
      <p:pic>
        <p:nvPicPr>
          <p:cNvPr id="65" name="Grafika 5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 flipH="1" rot="10800000">
            <a:off x="-687960" y="26700840"/>
            <a:ext cx="22761360" cy="74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Motyw pakietu Office">
  <a:themeElements>
    <a:clrScheme name="Motyw pakietu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 pitchFamily="0" charset="1"/>
        <a:ea typeface=""/>
        <a:cs typeface=""/>
      </a:majorFont>
      <a:minorFont>
        <a:latin typeface="Aptos" panose="0211000402020202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529</TotalTime>
  <Application>LibreOffice/26.2.2.2$Linux_X86_64 LibreOffice_project/620$Build-2</Application>
  <AppVersion>15.0000</AppVersion>
  <Words>17</Words>
  <Paragraphs>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2026-03-25T18:05:41Z</dcterms:created>
  <dc:creator>li502</dc:creator>
  <dc:description/>
  <dc:language>pl-PL</dc:language>
  <cp:lastModifiedBy/>
  <dcterms:modified xsi:type="dcterms:W3CDTF">2026-05-07T20:31:27Z</dcterms:modified>
  <cp:revision>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Niestandardowy</vt:lpwstr>
  </property>
  <property fmtid="{D5CDD505-2E9C-101B-9397-08002B2CF9AE}" pid="3" name="Slides">
    <vt:i4>1</vt:i4>
  </property>
</Properties>
</file>