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288"/>
    <a:srgbClr val="160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6" d="100"/>
          <a:sy n="16" d="100"/>
        </p:scale>
        <p:origin x="229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57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62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199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19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65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42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5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09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838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008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49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2E0198-464A-412B-93E5-0E1F64DB822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790D43-7E28-417C-8A53-9EB3EE1C63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221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67577C-9677-D358-0A76-3B4652030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246" y="1219199"/>
            <a:ext cx="21358714" cy="1983091"/>
          </a:xfrm>
        </p:spPr>
        <p:txBody>
          <a:bodyPr>
            <a:normAutofit/>
          </a:bodyPr>
          <a:lstStyle/>
          <a:p>
            <a:pPr algn="l"/>
            <a:r>
              <a:rPr lang="pl-PL" sz="11000" dirty="0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Project </a:t>
            </a:r>
            <a:r>
              <a:rPr lang="pl-PL" sz="11000" dirty="0" err="1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title</a:t>
            </a:r>
            <a:endParaRPr lang="pl-PL" sz="11000" dirty="0">
              <a:solidFill>
                <a:schemeClr val="bg1"/>
              </a:solidFill>
              <a:latin typeface="Poppins SemiBold" panose="00000700000000000000" pitchFamily="2" charset="-18"/>
              <a:cs typeface="Poppins SemiBold" panose="00000700000000000000" pitchFamily="2" charset="-18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C9B8B22-2073-0AF9-ADFB-67CC53323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246" y="4155802"/>
            <a:ext cx="25200000" cy="3708038"/>
          </a:xfrm>
        </p:spPr>
        <p:txBody>
          <a:bodyPr>
            <a:normAutofit/>
          </a:bodyPr>
          <a:lstStyle/>
          <a:p>
            <a:pPr algn="l"/>
            <a:r>
              <a:rPr lang="pl-PL" sz="6600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Autor: </a:t>
            </a:r>
            <a:r>
              <a:rPr lang="pl-PL" sz="6600" dirty="0" err="1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Firstname</a:t>
            </a:r>
            <a:r>
              <a:rPr lang="pl-PL" sz="6600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r>
              <a:rPr lang="pl-PL" sz="6600" dirty="0" err="1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Lastname</a:t>
            </a:r>
            <a:endParaRPr lang="pl-PL" sz="6600" dirty="0">
              <a:solidFill>
                <a:schemeClr val="bg1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algn="l"/>
            <a:r>
              <a:rPr lang="en-US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Affiliation</a:t>
            </a:r>
            <a:r>
              <a:rPr lang="en-US" sz="3200" i="1" baseline="-25000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:</a:t>
            </a:r>
            <a:r>
              <a:rPr lang="en-US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Firstname</a:t>
            </a:r>
            <a:r>
              <a:rPr lang="en-US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Lastname, </a:t>
            </a:r>
            <a:r>
              <a:rPr lang="en-US" sz="3200" i="1" dirty="0" err="1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Firstname</a:t>
            </a:r>
            <a:r>
              <a:rPr lang="en-US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Lastname, </a:t>
            </a:r>
            <a:r>
              <a:rPr lang="pl-PL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</a:p>
          <a:p>
            <a:pPr algn="l"/>
            <a:r>
              <a:rPr lang="en-US" sz="3200" i="1" dirty="0" err="1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Firstname</a:t>
            </a:r>
            <a:r>
              <a:rPr lang="en-US" sz="3200" i="1" dirty="0">
                <a:solidFill>
                  <a:schemeClr val="bg1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Lastname, </a:t>
            </a:r>
            <a:endParaRPr lang="pl-PL" sz="3200" i="1" dirty="0">
              <a:solidFill>
                <a:schemeClr val="bg1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2ADA9D94-AA13-091B-E2A4-724E4B001C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-975361" y="37750284"/>
            <a:ext cx="32225933" cy="10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2278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17</Words>
  <Application>Microsoft Office PowerPoint</Application>
  <PresentationFormat>Niestandardowy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Poppins</vt:lpstr>
      <vt:lpstr>Poppins Medium</vt:lpstr>
      <vt:lpstr>Poppins SemiBold</vt:lpstr>
      <vt:lpstr>Motyw pakietu Office</vt:lpstr>
      <vt:lpstr>Project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li502</dc:creator>
  <cp:lastModifiedBy>li502</cp:lastModifiedBy>
  <cp:revision>3</cp:revision>
  <dcterms:created xsi:type="dcterms:W3CDTF">2026-03-25T18:05:41Z</dcterms:created>
  <dcterms:modified xsi:type="dcterms:W3CDTF">2026-03-26T02:49:16Z</dcterms:modified>
</cp:coreProperties>
</file>