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31" r:id="rId1"/>
    <p:sldMasterId id="2147483747" r:id="rId2"/>
  </p:sldMasterIdLst>
  <p:notesMasterIdLst>
    <p:notesMasterId r:id="rId6"/>
  </p:notesMasterIdLst>
  <p:handoutMasterIdLst>
    <p:handoutMasterId r:id="rId7"/>
  </p:handoutMasterIdLst>
  <p:sldIdLst>
    <p:sldId id="855" r:id="rId3"/>
    <p:sldId id="853" r:id="rId4"/>
    <p:sldId id="859" r:id="rId5"/>
  </p:sldIdLst>
  <p:sldSz cx="24384000" cy="13716000"/>
  <p:notesSz cx="6858000" cy="9144000"/>
  <p:embeddedFontLst>
    <p:embeddedFont>
      <p:font typeface="Amasis MT Pro" panose="02040504050005020304" pitchFamily="18" charset="0"/>
      <p:regular r:id="rId8"/>
      <p:bold r:id="rId9"/>
      <p:italic r:id="rId10"/>
      <p:boldItalic r:id="rId11"/>
    </p:embeddedFont>
    <p:embeddedFont>
      <p:font typeface="Montserrat Light" panose="00000400000000000000" pitchFamily="2" charset="0"/>
      <p:regular r:id="rId12"/>
      <p:italic r:id="rId13"/>
    </p:embeddedFont>
    <p:embeddedFont>
      <p:font typeface="Montserrat SemiBold" panose="00000700000000000000" pitchFamily="2" charset="0"/>
      <p:bold r:id="rId14"/>
      <p:boldItalic r:id="rId15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C9324A95-C179-42B0-88B6-91656287D470}">
          <p14:sldIdLst>
            <p14:sldId id="855"/>
            <p14:sldId id="853"/>
            <p14:sldId id="85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tur Maciej" initials="AM" lastIdx="2" clrIdx="0">
    <p:extLst>
      <p:ext uri="{19B8F6BF-5375-455C-9EA6-DF929625EA0E}">
        <p15:presenceInfo xmlns:p15="http://schemas.microsoft.com/office/powerpoint/2012/main" userId="7283fa4bf07d0663" providerId="Windows Live"/>
      </p:ext>
    </p:extLst>
  </p:cmAuthor>
  <p:cmAuthor id="2" name="Maciej Sowa" initials="MS" lastIdx="4" clrIdx="1">
    <p:extLst>
      <p:ext uri="{19B8F6BF-5375-455C-9EA6-DF929625EA0E}">
        <p15:presenceInfo xmlns:p15="http://schemas.microsoft.com/office/powerpoint/2012/main" userId="17751a18d29bb5e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3B2CE"/>
    <a:srgbClr val="E7EEF4"/>
    <a:srgbClr val="CC9C46"/>
    <a:srgbClr val="083057"/>
    <a:srgbClr val="091D35"/>
    <a:srgbClr val="A8BED2"/>
    <a:srgbClr val="004E96"/>
    <a:srgbClr val="09284C"/>
    <a:srgbClr val="B2C8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D399B2-411F-ABF6-4C37-EA916802F8DD}" v="12" dt="2025-05-07T04:05:19.8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Styl jasny 3 — Ak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Styl pośredni 3 — Ak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Styl jasny 1 — Ak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839" autoAdjust="0"/>
  </p:normalViewPr>
  <p:slideViewPr>
    <p:cSldViewPr snapToGrid="0">
      <p:cViewPr>
        <p:scale>
          <a:sx n="50" d="100"/>
          <a:sy n="50" d="100"/>
        </p:scale>
        <p:origin x="2472" y="12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480" y="43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6/11/relationships/changesInfo" Target="changesInfos/changesInfo1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bara Balon" userId="S::bbalon@polsl.pl::f834b25b-eaa7-4284-871e-848bc6ea0529" providerId="AD" clId="Web-{4FD399B2-411F-ABF6-4C37-EA916802F8DD}"/>
    <pc:docChg chg="modSld">
      <pc:chgData name="Barbara Balon" userId="S::bbalon@polsl.pl::f834b25b-eaa7-4284-871e-848bc6ea0529" providerId="AD" clId="Web-{4FD399B2-411F-ABF6-4C37-EA916802F8DD}" dt="2025-05-07T04:05:18.250" v="3" actId="20577"/>
      <pc:docMkLst>
        <pc:docMk/>
      </pc:docMkLst>
      <pc:sldChg chg="modSp">
        <pc:chgData name="Barbara Balon" userId="S::bbalon@polsl.pl::f834b25b-eaa7-4284-871e-848bc6ea0529" providerId="AD" clId="Web-{4FD399B2-411F-ABF6-4C37-EA916802F8DD}" dt="2025-05-07T04:05:18.250" v="3" actId="20577"/>
        <pc:sldMkLst>
          <pc:docMk/>
          <pc:sldMk cId="28601937" sldId="859"/>
        </pc:sldMkLst>
        <pc:spChg chg="mod">
          <ac:chgData name="Barbara Balon" userId="S::bbalon@polsl.pl::f834b25b-eaa7-4284-871e-848bc6ea0529" providerId="AD" clId="Web-{4FD399B2-411F-ABF6-4C37-EA916802F8DD}" dt="2025-05-07T04:05:18.250" v="3" actId="20577"/>
          <ac:spMkLst>
            <pc:docMk/>
            <pc:sldMk cId="28601937" sldId="859"/>
            <ac:spMk id="11" creationId="{3B9A5FC9-9B80-0897-711C-86C52340F30E}"/>
          </ac:spMkLst>
        </pc:spChg>
        <pc:spChg chg="mod">
          <ac:chgData name="Barbara Balon" userId="S::bbalon@polsl.pl::f834b25b-eaa7-4284-871e-848bc6ea0529" providerId="AD" clId="Web-{4FD399B2-411F-ABF6-4C37-EA916802F8DD}" dt="2025-05-07T04:05:13.266" v="1" actId="20577"/>
          <ac:spMkLst>
            <pc:docMk/>
            <pc:sldMk cId="28601937" sldId="859"/>
            <ac:spMk id="12" creationId="{3F9CF078-9FD3-D181-17A8-01A1B64263E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7DCF6F-D47A-4251-A947-55C6E670AA80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0863C0-3C0C-4227-829A-BB3F7A60F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524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DCBC42-6563-49C0-9AB0-0B46679F5AB4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DDD579-49B2-4848-8B9E-FAC72A3B8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81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1943DA-91E1-204E-AE21-43D928B6B0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AAAE6A-8AAE-07B0-BCDA-DF4A77F8A4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9BB45F-3C53-F10B-AF5F-B6FE62CDA5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latin typeface="Montserrat SemiBold" panose="00000700000000000000" pitchFamily="50" charset="0"/>
              </a:rPr>
              <a:t>Note: After adding your pictures, right</a:t>
            </a:r>
            <a:r>
              <a:rPr lang="en-US" baseline="0">
                <a:latin typeface="Montserrat SemiBold" panose="00000700000000000000" pitchFamily="50" charset="0"/>
              </a:rPr>
              <a:t> click on it and “Send To Back”.</a:t>
            </a:r>
            <a:endParaRPr lang="en-US">
              <a:latin typeface="Montserrat SemiBold" panose="00000700000000000000" pitchFamily="50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8C6516-0DC9-0E2B-DF3E-BC3D72C80F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DD579-49B2-4848-8B9E-FAC72A3B82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344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0A5943-B10A-9004-466D-95F164DD4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10104C-C510-3D55-4A72-C4C432287B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C21CFD-30FF-749F-FF5B-ACFD201107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latin typeface="Montserrat SemiBold" panose="00000700000000000000" pitchFamily="50" charset="0"/>
              </a:rPr>
              <a:t>Note: After adding your pictures, right</a:t>
            </a:r>
            <a:r>
              <a:rPr lang="en-US" baseline="0">
                <a:latin typeface="Montserrat SemiBold" panose="00000700000000000000" pitchFamily="50" charset="0"/>
              </a:rPr>
              <a:t> click on it and “Send To Back”.</a:t>
            </a:r>
            <a:endParaRPr lang="en-US">
              <a:latin typeface="Montserrat SemiBold" panose="00000700000000000000" pitchFamily="50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31289E-D844-CFA0-744B-9C5FDB52FB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DD579-49B2-4848-8B9E-FAC72A3B824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966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F5E953-EC50-C1FF-3B77-28D656F602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5193FE4-2839-C5F9-DA78-AFB6E36B18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4BE638C-F685-AC8A-701D-2AF28E4940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363D36DF-546F-4312-9BF1-E587E9F86533}" type="datetimeFigureOut">
              <a:rPr lang="pl-PL" smtClean="0"/>
              <a:t>06.05.2025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238C8EB-01AA-9A0C-B2F2-2CD45A955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D5610BA-C7BE-B5A3-08B1-A4A1F5FDA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BB62E5C0-8F7A-4B5F-99E4-FDBE625826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254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B17D8CD-41A6-7290-5B66-E8651CC6E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25FDE1C-D3E6-A8FC-FEF5-B61529D5EE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B989FFA-D07B-A5CF-2B17-FE881A013B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363D36DF-546F-4312-9BF1-E587E9F86533}" type="datetimeFigureOut">
              <a:rPr lang="pl-PL" smtClean="0"/>
              <a:t>06.05.2025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CBCCA81-F3C7-FDB7-F44E-89CC686CA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C6322BE-D322-9CCA-9F6D-D7E06FD1E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BB62E5C0-8F7A-4B5F-99E4-FDBE625826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872145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-Portfolio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6"/>
          <p:cNvSpPr>
            <a:spLocks noGrp="1"/>
          </p:cNvSpPr>
          <p:nvPr userDrawn="1">
            <p:ph type="pic" sz="quarter" idx="10"/>
          </p:nvPr>
        </p:nvSpPr>
        <p:spPr>
          <a:xfrm>
            <a:off x="14464580" y="5660195"/>
            <a:ext cx="7868996" cy="49317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1" name="Picture Placeholder 26"/>
          <p:cNvSpPr>
            <a:spLocks noGrp="1"/>
          </p:cNvSpPr>
          <p:nvPr userDrawn="1">
            <p:ph type="pic" sz="quarter" idx="11"/>
          </p:nvPr>
        </p:nvSpPr>
        <p:spPr>
          <a:xfrm>
            <a:off x="11118103" y="5023564"/>
            <a:ext cx="3452330" cy="461256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20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26"/>
          <p:cNvSpPr>
            <a:spLocks noGrp="1"/>
          </p:cNvSpPr>
          <p:nvPr userDrawn="1">
            <p:ph type="pic" sz="quarter" idx="12"/>
          </p:nvPr>
        </p:nvSpPr>
        <p:spPr>
          <a:xfrm>
            <a:off x="9967142" y="8106820"/>
            <a:ext cx="1487487" cy="263150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20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7497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-Mobile App in The Ha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16846551" y="2578101"/>
            <a:ext cx="3177116" cy="5607050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bg1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>
              <a:solidFill>
                <a:schemeClr val="bg1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  <p:sp>
        <p:nvSpPr>
          <p:cNvPr id="4" name="TextBox 10"/>
          <p:cNvSpPr txBox="1"/>
          <p:nvPr userDrawn="1"/>
        </p:nvSpPr>
        <p:spPr>
          <a:xfrm>
            <a:off x="481263" y="68103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985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-Project Showcas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  <p:sp>
        <p:nvSpPr>
          <p:cNvPr id="6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6847909" y="4374834"/>
            <a:ext cx="10688251" cy="670464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804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-App Featur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  <p:sp>
        <p:nvSpPr>
          <p:cNvPr id="5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2366433" y="2927350"/>
            <a:ext cx="4444999" cy="78613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5141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-App in Watc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10414002" y="4572000"/>
            <a:ext cx="3718558" cy="465751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8590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-App Design Mocku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10020301" y="2929467"/>
            <a:ext cx="4444999" cy="78613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0267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-Portfolio in Macboo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3623446" y="3017672"/>
            <a:ext cx="11057753" cy="69264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7673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-Macbook &amp; iPhone Mocku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-1460500" y="3395133"/>
            <a:ext cx="10024533" cy="625686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26"/>
          <p:cNvSpPr>
            <a:spLocks noGrp="1"/>
          </p:cNvSpPr>
          <p:nvPr>
            <p:ph type="pic" sz="quarter" idx="11"/>
          </p:nvPr>
        </p:nvSpPr>
        <p:spPr>
          <a:xfrm>
            <a:off x="7736177" y="6424082"/>
            <a:ext cx="3270490" cy="57848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4250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-Web Design &amp; Develop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6"/>
          <p:cNvSpPr>
            <a:spLocks noGrp="1"/>
          </p:cNvSpPr>
          <p:nvPr userDrawn="1">
            <p:ph type="pic" sz="quarter" idx="10"/>
          </p:nvPr>
        </p:nvSpPr>
        <p:spPr>
          <a:xfrm>
            <a:off x="14291326" y="2840682"/>
            <a:ext cx="7868996" cy="49317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1" name="Picture Placeholder 26"/>
          <p:cNvSpPr>
            <a:spLocks noGrp="1"/>
          </p:cNvSpPr>
          <p:nvPr userDrawn="1">
            <p:ph type="pic" sz="quarter" idx="11"/>
          </p:nvPr>
        </p:nvSpPr>
        <p:spPr>
          <a:xfrm>
            <a:off x="13159194" y="5839572"/>
            <a:ext cx="3452330" cy="461256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20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26"/>
          <p:cNvSpPr>
            <a:spLocks noGrp="1"/>
          </p:cNvSpPr>
          <p:nvPr userDrawn="1">
            <p:ph type="pic" sz="quarter" idx="12"/>
          </p:nvPr>
        </p:nvSpPr>
        <p:spPr>
          <a:xfrm>
            <a:off x="12012678" y="8920766"/>
            <a:ext cx="1487487" cy="263150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20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5490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-Portfolio in iMa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11440160" y="2557432"/>
            <a:ext cx="10480040" cy="631351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6288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FEC396EB-C429-8C9F-A1D7-F18BC02E93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E810622-FA52-5214-3A31-3CC7FA9837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4873D62-5E11-4FCC-A6F5-67EB23BD4D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363D36DF-546F-4312-9BF1-E587E9F86533}" type="datetimeFigureOut">
              <a:rPr lang="pl-PL" smtClean="0"/>
              <a:t>06.05.2025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5CBF55E-C9A5-490B-D773-8F004ED36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E3BB66E-C5F8-7300-223C-21FD5524E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BB62E5C0-8F7A-4B5F-99E4-FDBE625826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897145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-Portfolio in iPhon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8513233" y="6081183"/>
            <a:ext cx="3490384" cy="618913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3" name="Picture Placeholder 26"/>
          <p:cNvSpPr>
            <a:spLocks noGrp="1"/>
          </p:cNvSpPr>
          <p:nvPr>
            <p:ph type="pic" sz="quarter" idx="11"/>
          </p:nvPr>
        </p:nvSpPr>
        <p:spPr>
          <a:xfrm>
            <a:off x="13686084" y="4366683"/>
            <a:ext cx="3490384" cy="618913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7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18722109" y="2652183"/>
            <a:ext cx="3490384" cy="618913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6119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-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5435600" y="3057525"/>
            <a:ext cx="13512800" cy="76009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4519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F690F07-F820-69CD-BE09-2D8D4D19C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4115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0335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pos="1035" userDrawn="1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7609" userDrawn="1">
          <p15:clr>
            <a:srgbClr val="FBAE40"/>
          </p15:clr>
        </p15:guide>
        <p15:guide id="4" orient="horz" pos="1031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-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10312400" y="3057525"/>
            <a:ext cx="12395200" cy="76009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9871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-Full 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7478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-About U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257490" y="3513538"/>
            <a:ext cx="3128210" cy="3128210"/>
          </a:xfrm>
          <a:custGeom>
            <a:avLst/>
            <a:gdLst>
              <a:gd name="connsiteX0" fmla="*/ 1564105 w 3128210"/>
              <a:gd name="connsiteY0" fmla="*/ 0 h 3128210"/>
              <a:gd name="connsiteX1" fmla="*/ 3128210 w 3128210"/>
              <a:gd name="connsiteY1" fmla="*/ 1564105 h 3128210"/>
              <a:gd name="connsiteX2" fmla="*/ 1564105 w 3128210"/>
              <a:gd name="connsiteY2" fmla="*/ 3128210 h 3128210"/>
              <a:gd name="connsiteX3" fmla="*/ 0 w 3128210"/>
              <a:gd name="connsiteY3" fmla="*/ 1564105 h 3128210"/>
              <a:gd name="connsiteX4" fmla="*/ 1564105 w 3128210"/>
              <a:gd name="connsiteY4" fmla="*/ 0 h 3128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8210" h="3128210">
                <a:moveTo>
                  <a:pt x="1564105" y="0"/>
                </a:moveTo>
                <a:cubicBezTo>
                  <a:pt x="2427936" y="0"/>
                  <a:pt x="3128210" y="700274"/>
                  <a:pt x="3128210" y="1564105"/>
                </a:cubicBezTo>
                <a:cubicBezTo>
                  <a:pt x="3128210" y="2427936"/>
                  <a:pt x="2427936" y="3128210"/>
                  <a:pt x="1564105" y="3128210"/>
                </a:cubicBezTo>
                <a:cubicBezTo>
                  <a:pt x="700274" y="3128210"/>
                  <a:pt x="0" y="2427936"/>
                  <a:pt x="0" y="1564105"/>
                </a:cubicBezTo>
                <a:cubicBezTo>
                  <a:pt x="0" y="700274"/>
                  <a:pt x="700274" y="0"/>
                  <a:pt x="1564105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8047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-Company TImeline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0100109" y="4910963"/>
            <a:ext cx="4183782" cy="4183782"/>
          </a:xfrm>
          <a:custGeom>
            <a:avLst/>
            <a:gdLst>
              <a:gd name="connsiteX0" fmla="*/ 2091891 w 4183782"/>
              <a:gd name="connsiteY0" fmla="*/ 0 h 4183782"/>
              <a:gd name="connsiteX1" fmla="*/ 4183782 w 4183782"/>
              <a:gd name="connsiteY1" fmla="*/ 2091891 h 4183782"/>
              <a:gd name="connsiteX2" fmla="*/ 2091891 w 4183782"/>
              <a:gd name="connsiteY2" fmla="*/ 4183782 h 4183782"/>
              <a:gd name="connsiteX3" fmla="*/ 0 w 4183782"/>
              <a:gd name="connsiteY3" fmla="*/ 2091891 h 4183782"/>
              <a:gd name="connsiteX4" fmla="*/ 2091891 w 4183782"/>
              <a:gd name="connsiteY4" fmla="*/ 0 h 418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3782" h="4183782">
                <a:moveTo>
                  <a:pt x="2091891" y="0"/>
                </a:moveTo>
                <a:cubicBezTo>
                  <a:pt x="3247210" y="0"/>
                  <a:pt x="4183782" y="936572"/>
                  <a:pt x="4183782" y="2091891"/>
                </a:cubicBezTo>
                <a:cubicBezTo>
                  <a:pt x="4183782" y="3247210"/>
                  <a:pt x="3247210" y="4183782"/>
                  <a:pt x="2091891" y="4183782"/>
                </a:cubicBezTo>
                <a:cubicBezTo>
                  <a:pt x="936572" y="4183782"/>
                  <a:pt x="0" y="3247210"/>
                  <a:pt x="0" y="2091891"/>
                </a:cubicBezTo>
                <a:cubicBezTo>
                  <a:pt x="0" y="936572"/>
                  <a:pt x="936572" y="0"/>
                  <a:pt x="2091891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7870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-Company TImeline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0100109" y="1646238"/>
            <a:ext cx="4183782" cy="4183782"/>
          </a:xfrm>
          <a:custGeom>
            <a:avLst/>
            <a:gdLst>
              <a:gd name="connsiteX0" fmla="*/ 2091891 w 4183782"/>
              <a:gd name="connsiteY0" fmla="*/ 0 h 4183782"/>
              <a:gd name="connsiteX1" fmla="*/ 4183782 w 4183782"/>
              <a:gd name="connsiteY1" fmla="*/ 2091891 h 4183782"/>
              <a:gd name="connsiteX2" fmla="*/ 2091891 w 4183782"/>
              <a:gd name="connsiteY2" fmla="*/ 4183782 h 4183782"/>
              <a:gd name="connsiteX3" fmla="*/ 0 w 4183782"/>
              <a:gd name="connsiteY3" fmla="*/ 2091891 h 4183782"/>
              <a:gd name="connsiteX4" fmla="*/ 2091891 w 4183782"/>
              <a:gd name="connsiteY4" fmla="*/ 0 h 418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3782" h="4183782">
                <a:moveTo>
                  <a:pt x="2091891" y="0"/>
                </a:moveTo>
                <a:cubicBezTo>
                  <a:pt x="3247210" y="0"/>
                  <a:pt x="4183782" y="936572"/>
                  <a:pt x="4183782" y="2091891"/>
                </a:cubicBezTo>
                <a:cubicBezTo>
                  <a:pt x="4183782" y="3247210"/>
                  <a:pt x="3247210" y="4183782"/>
                  <a:pt x="2091891" y="4183782"/>
                </a:cubicBezTo>
                <a:cubicBezTo>
                  <a:pt x="936572" y="4183782"/>
                  <a:pt x="0" y="3247210"/>
                  <a:pt x="0" y="2091891"/>
                </a:cubicBezTo>
                <a:cubicBezTo>
                  <a:pt x="0" y="936572"/>
                  <a:pt x="936572" y="0"/>
                  <a:pt x="2091891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10100109" y="6785061"/>
            <a:ext cx="4183782" cy="4183782"/>
          </a:xfrm>
          <a:custGeom>
            <a:avLst/>
            <a:gdLst>
              <a:gd name="connsiteX0" fmla="*/ 2091891 w 4183782"/>
              <a:gd name="connsiteY0" fmla="*/ 0 h 4183782"/>
              <a:gd name="connsiteX1" fmla="*/ 4183782 w 4183782"/>
              <a:gd name="connsiteY1" fmla="*/ 2091891 h 4183782"/>
              <a:gd name="connsiteX2" fmla="*/ 2091891 w 4183782"/>
              <a:gd name="connsiteY2" fmla="*/ 4183782 h 4183782"/>
              <a:gd name="connsiteX3" fmla="*/ 0 w 4183782"/>
              <a:gd name="connsiteY3" fmla="*/ 2091891 h 4183782"/>
              <a:gd name="connsiteX4" fmla="*/ 2091891 w 4183782"/>
              <a:gd name="connsiteY4" fmla="*/ 0 h 418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3782" h="4183782">
                <a:moveTo>
                  <a:pt x="2091891" y="0"/>
                </a:moveTo>
                <a:cubicBezTo>
                  <a:pt x="3247210" y="0"/>
                  <a:pt x="4183782" y="936572"/>
                  <a:pt x="4183782" y="2091891"/>
                </a:cubicBezTo>
                <a:cubicBezTo>
                  <a:pt x="4183782" y="3247210"/>
                  <a:pt x="3247210" y="4183782"/>
                  <a:pt x="2091891" y="4183782"/>
                </a:cubicBezTo>
                <a:cubicBezTo>
                  <a:pt x="936572" y="4183782"/>
                  <a:pt x="0" y="3247210"/>
                  <a:pt x="0" y="2091891"/>
                </a:cubicBezTo>
                <a:cubicBezTo>
                  <a:pt x="0" y="936572"/>
                  <a:pt x="936572" y="0"/>
                  <a:pt x="2091891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745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-Company TImeline Slid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0100109" y="4091055"/>
            <a:ext cx="4183782" cy="4183782"/>
          </a:xfrm>
          <a:custGeom>
            <a:avLst/>
            <a:gdLst>
              <a:gd name="connsiteX0" fmla="*/ 2091891 w 4183782"/>
              <a:gd name="connsiteY0" fmla="*/ 0 h 4183782"/>
              <a:gd name="connsiteX1" fmla="*/ 4183782 w 4183782"/>
              <a:gd name="connsiteY1" fmla="*/ 2091891 h 4183782"/>
              <a:gd name="connsiteX2" fmla="*/ 2091891 w 4183782"/>
              <a:gd name="connsiteY2" fmla="*/ 4183782 h 4183782"/>
              <a:gd name="connsiteX3" fmla="*/ 0 w 4183782"/>
              <a:gd name="connsiteY3" fmla="*/ 2091891 h 4183782"/>
              <a:gd name="connsiteX4" fmla="*/ 2091891 w 4183782"/>
              <a:gd name="connsiteY4" fmla="*/ 0 h 418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3782" h="4183782">
                <a:moveTo>
                  <a:pt x="2091891" y="0"/>
                </a:moveTo>
                <a:cubicBezTo>
                  <a:pt x="3247210" y="0"/>
                  <a:pt x="4183782" y="936572"/>
                  <a:pt x="4183782" y="2091891"/>
                </a:cubicBezTo>
                <a:cubicBezTo>
                  <a:pt x="4183782" y="3247210"/>
                  <a:pt x="3247210" y="4183782"/>
                  <a:pt x="2091891" y="4183782"/>
                </a:cubicBezTo>
                <a:cubicBezTo>
                  <a:pt x="936572" y="4183782"/>
                  <a:pt x="0" y="3247210"/>
                  <a:pt x="0" y="2091891"/>
                </a:cubicBezTo>
                <a:cubicBezTo>
                  <a:pt x="0" y="936572"/>
                  <a:pt x="936572" y="0"/>
                  <a:pt x="2091891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71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-Our Succes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12649200" y="5354283"/>
            <a:ext cx="10058400" cy="67123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849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9B2A699-7691-7ACD-0248-7950A5910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F4C01E6-3EF0-C2EB-E8DD-5BD7713D3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C88DFF9-B402-2797-1891-26BEE31521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363D36DF-546F-4312-9BF1-E587E9F86533}" type="datetimeFigureOut">
              <a:rPr lang="pl-PL" smtClean="0"/>
              <a:t>06.05.2025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B1354AD-EB4D-993B-831C-291D70B39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C168AB9-C260-B6F2-5295-14E16EF91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BB62E5C0-8F7A-4B5F-99E4-FDBE625826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45600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-Our Dedicated 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6"/>
          <p:cNvSpPr>
            <a:spLocks noGrp="1"/>
          </p:cNvSpPr>
          <p:nvPr>
            <p:ph type="pic" sz="quarter" idx="11"/>
          </p:nvPr>
        </p:nvSpPr>
        <p:spPr>
          <a:xfrm>
            <a:off x="9890564" y="1646239"/>
            <a:ext cx="2828800" cy="34739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0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13219976" y="1646239"/>
            <a:ext cx="2828800" cy="34739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1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16549388" y="1646239"/>
            <a:ext cx="2828800" cy="34739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2" name="Picture Placeholder 26"/>
          <p:cNvSpPr>
            <a:spLocks noGrp="1"/>
          </p:cNvSpPr>
          <p:nvPr>
            <p:ph type="pic" sz="quarter" idx="14"/>
          </p:nvPr>
        </p:nvSpPr>
        <p:spPr>
          <a:xfrm>
            <a:off x="19878800" y="1646239"/>
            <a:ext cx="2828800" cy="34739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3" name="Picture Placeholder 26"/>
          <p:cNvSpPr>
            <a:spLocks noGrp="1"/>
          </p:cNvSpPr>
          <p:nvPr>
            <p:ph type="pic" sz="quarter" idx="15"/>
          </p:nvPr>
        </p:nvSpPr>
        <p:spPr>
          <a:xfrm>
            <a:off x="9890564" y="7067831"/>
            <a:ext cx="2828800" cy="34739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4" name="Picture Placeholder 26"/>
          <p:cNvSpPr>
            <a:spLocks noGrp="1"/>
          </p:cNvSpPr>
          <p:nvPr>
            <p:ph type="pic" sz="quarter" idx="16"/>
          </p:nvPr>
        </p:nvSpPr>
        <p:spPr>
          <a:xfrm>
            <a:off x="13219976" y="7067831"/>
            <a:ext cx="2828800" cy="34739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5" name="Picture Placeholder 26"/>
          <p:cNvSpPr>
            <a:spLocks noGrp="1"/>
          </p:cNvSpPr>
          <p:nvPr>
            <p:ph type="pic" sz="quarter" idx="17"/>
          </p:nvPr>
        </p:nvSpPr>
        <p:spPr>
          <a:xfrm>
            <a:off x="16549388" y="7067831"/>
            <a:ext cx="2828800" cy="34739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6" name="Picture Placeholder 26"/>
          <p:cNvSpPr>
            <a:spLocks noGrp="1"/>
          </p:cNvSpPr>
          <p:nvPr>
            <p:ph type="pic" sz="quarter" idx="18"/>
          </p:nvPr>
        </p:nvSpPr>
        <p:spPr>
          <a:xfrm>
            <a:off x="19878800" y="7067831"/>
            <a:ext cx="2828800" cy="34739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0250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-Meet the 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6"/>
          <p:cNvSpPr>
            <a:spLocks noGrp="1"/>
          </p:cNvSpPr>
          <p:nvPr>
            <p:ph type="pic" sz="quarter" idx="11"/>
          </p:nvPr>
        </p:nvSpPr>
        <p:spPr>
          <a:xfrm>
            <a:off x="8957996" y="2850917"/>
            <a:ext cx="3965418" cy="48676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13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13850089" y="5965311"/>
            <a:ext cx="3965418" cy="48676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14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18742182" y="2850917"/>
            <a:ext cx="3965418" cy="48676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978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-Meet the Team Exper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6"/>
          <p:cNvSpPr>
            <a:spLocks noGrp="1"/>
          </p:cNvSpPr>
          <p:nvPr>
            <p:ph type="pic" sz="quarter" idx="11"/>
          </p:nvPr>
        </p:nvSpPr>
        <p:spPr>
          <a:xfrm>
            <a:off x="8679516" y="1646238"/>
            <a:ext cx="3965418" cy="48676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10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13710848" y="1646238"/>
            <a:ext cx="3965418" cy="48676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11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18742179" y="1646238"/>
            <a:ext cx="3965418" cy="48676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2006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-Meet the Crew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6"/>
          <p:cNvSpPr>
            <a:spLocks noGrp="1"/>
          </p:cNvSpPr>
          <p:nvPr>
            <p:ph type="pic" sz="quarter" idx="11"/>
          </p:nvPr>
        </p:nvSpPr>
        <p:spPr>
          <a:xfrm>
            <a:off x="2827294" y="5675601"/>
            <a:ext cx="3965418" cy="48676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17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8132257" y="5675601"/>
            <a:ext cx="3965418" cy="48676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18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13437220" y="5675601"/>
            <a:ext cx="3965418" cy="48676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19" name="Picture Placeholder 26"/>
          <p:cNvSpPr>
            <a:spLocks noGrp="1"/>
          </p:cNvSpPr>
          <p:nvPr>
            <p:ph type="pic" sz="quarter" idx="14"/>
          </p:nvPr>
        </p:nvSpPr>
        <p:spPr>
          <a:xfrm>
            <a:off x="18742182" y="5675601"/>
            <a:ext cx="3965418" cy="48676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5709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-Our 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6"/>
          <p:cNvSpPr>
            <a:spLocks noGrp="1"/>
          </p:cNvSpPr>
          <p:nvPr>
            <p:ph type="pic" sz="quarter" idx="11"/>
          </p:nvPr>
        </p:nvSpPr>
        <p:spPr>
          <a:xfrm>
            <a:off x="2827294" y="5675601"/>
            <a:ext cx="4811204" cy="386303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15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7844476" y="5675601"/>
            <a:ext cx="4811204" cy="386303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0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12861661" y="5675601"/>
            <a:ext cx="4811204" cy="386303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1" name="Picture Placeholder 26"/>
          <p:cNvSpPr>
            <a:spLocks noGrp="1"/>
          </p:cNvSpPr>
          <p:nvPr>
            <p:ph type="pic" sz="quarter" idx="14"/>
          </p:nvPr>
        </p:nvSpPr>
        <p:spPr>
          <a:xfrm>
            <a:off x="17878845" y="5675601"/>
            <a:ext cx="4811204" cy="386303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016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-Slide with Two Narrow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17733492" y="1646238"/>
            <a:ext cx="4974107" cy="104203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9" name="Picture Placeholder 26"/>
          <p:cNvSpPr>
            <a:spLocks noGrp="1"/>
          </p:cNvSpPr>
          <p:nvPr>
            <p:ph type="pic" sz="quarter" idx="11"/>
          </p:nvPr>
        </p:nvSpPr>
        <p:spPr>
          <a:xfrm>
            <a:off x="12551343" y="1646238"/>
            <a:ext cx="4974107" cy="104203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7551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-Digital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7418145" y="1646238"/>
            <a:ext cx="5492541" cy="599304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15" name="Picture Placeholder 26"/>
          <p:cNvSpPr>
            <a:spLocks noGrp="1"/>
          </p:cNvSpPr>
          <p:nvPr>
            <p:ph type="pic" sz="quarter" idx="11"/>
          </p:nvPr>
        </p:nvSpPr>
        <p:spPr>
          <a:xfrm>
            <a:off x="1676400" y="6073540"/>
            <a:ext cx="5492541" cy="599304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16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1676400" y="1646238"/>
            <a:ext cx="5492541" cy="42152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17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7418144" y="7851385"/>
            <a:ext cx="5492541" cy="42152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720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-Design Proces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1676400" y="0"/>
            <a:ext cx="6024607" cy="13716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7457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-Design &amp; Pri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9020548" y="1756"/>
            <a:ext cx="6663989" cy="1005664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9" name="Picture Placeholder 26"/>
          <p:cNvSpPr>
            <a:spLocks noGrp="1"/>
          </p:cNvSpPr>
          <p:nvPr>
            <p:ph type="pic" sz="quarter" idx="11"/>
          </p:nvPr>
        </p:nvSpPr>
        <p:spPr>
          <a:xfrm>
            <a:off x="16043611" y="3659356"/>
            <a:ext cx="6663989" cy="1005664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4194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-Photograph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1676400" y="1646238"/>
            <a:ext cx="21031201" cy="12069762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indent="0">
              <a:buFontTx/>
              <a:buNone/>
              <a:defRPr sz="4000">
                <a:solidFill>
                  <a:schemeClr val="bg1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9394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CF50C6-7950-9D32-7CD8-C45E0CDF7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95664AD-D0A3-F581-8FBD-3C08A9FAF9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A16F2EE-A792-852D-4627-9870E226A9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363D36DF-546F-4312-9BF1-E587E9F86533}" type="datetimeFigureOut">
              <a:rPr lang="pl-PL" smtClean="0"/>
              <a:t>06.05.2025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E216B9A-FFC0-5FCB-1598-0DBE31604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4C60AB3-20CC-1F52-4772-33FB37DC4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BB62E5C0-8F7A-4B5F-99E4-FDBE625826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91375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-Our Studi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819900" cy="13716000"/>
          </a:xfrm>
          <a:custGeom>
            <a:avLst/>
            <a:gdLst>
              <a:gd name="connsiteX0" fmla="*/ 0 w 6819900"/>
              <a:gd name="connsiteY0" fmla="*/ 0 h 13716000"/>
              <a:gd name="connsiteX1" fmla="*/ 6819900 w 6819900"/>
              <a:gd name="connsiteY1" fmla="*/ 0 h 13716000"/>
              <a:gd name="connsiteX2" fmla="*/ 6819900 w 6819900"/>
              <a:gd name="connsiteY2" fmla="*/ 13716000 h 13716000"/>
              <a:gd name="connsiteX3" fmla="*/ 0 w 6819900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19900" h="13716000">
                <a:moveTo>
                  <a:pt x="0" y="0"/>
                </a:moveTo>
                <a:lnTo>
                  <a:pt x="6819900" y="0"/>
                </a:lnTo>
                <a:lnTo>
                  <a:pt x="6819900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26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7115946" y="0"/>
            <a:ext cx="6819900" cy="6709978"/>
          </a:xfrm>
          <a:custGeom>
            <a:avLst/>
            <a:gdLst>
              <a:gd name="connsiteX0" fmla="*/ 0 w 6819900"/>
              <a:gd name="connsiteY0" fmla="*/ 0 h 6709978"/>
              <a:gd name="connsiteX1" fmla="*/ 6819900 w 6819900"/>
              <a:gd name="connsiteY1" fmla="*/ 0 h 6709978"/>
              <a:gd name="connsiteX2" fmla="*/ 6819900 w 6819900"/>
              <a:gd name="connsiteY2" fmla="*/ 6709978 h 6709978"/>
              <a:gd name="connsiteX3" fmla="*/ 0 w 6819900"/>
              <a:gd name="connsiteY3" fmla="*/ 6709978 h 6709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19900" h="6709978">
                <a:moveTo>
                  <a:pt x="0" y="0"/>
                </a:moveTo>
                <a:lnTo>
                  <a:pt x="6819900" y="0"/>
                </a:lnTo>
                <a:lnTo>
                  <a:pt x="6819900" y="6709978"/>
                </a:lnTo>
                <a:lnTo>
                  <a:pt x="0" y="670997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26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7115946" y="7000240"/>
            <a:ext cx="6819900" cy="6715760"/>
          </a:xfrm>
          <a:custGeom>
            <a:avLst/>
            <a:gdLst>
              <a:gd name="connsiteX0" fmla="*/ 0 w 6819900"/>
              <a:gd name="connsiteY0" fmla="*/ 0 h 6715760"/>
              <a:gd name="connsiteX1" fmla="*/ 6819900 w 6819900"/>
              <a:gd name="connsiteY1" fmla="*/ 0 h 6715760"/>
              <a:gd name="connsiteX2" fmla="*/ 6819900 w 6819900"/>
              <a:gd name="connsiteY2" fmla="*/ 6715760 h 6715760"/>
              <a:gd name="connsiteX3" fmla="*/ 0 w 6819900"/>
              <a:gd name="connsiteY3" fmla="*/ 6715760 h 671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19900" h="6715760">
                <a:moveTo>
                  <a:pt x="0" y="0"/>
                </a:moveTo>
                <a:lnTo>
                  <a:pt x="6819900" y="0"/>
                </a:lnTo>
                <a:lnTo>
                  <a:pt x="6819900" y="6715760"/>
                </a:lnTo>
                <a:lnTo>
                  <a:pt x="0" y="671576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26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6941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-Customer Testemonial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2827293" y="7373188"/>
            <a:ext cx="3203409" cy="320340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13" name="Picture Placeholder 26"/>
          <p:cNvSpPr>
            <a:spLocks noGrp="1"/>
          </p:cNvSpPr>
          <p:nvPr>
            <p:ph type="pic" sz="quarter" idx="14"/>
          </p:nvPr>
        </p:nvSpPr>
        <p:spPr>
          <a:xfrm>
            <a:off x="13775555" y="7373188"/>
            <a:ext cx="3203409" cy="320340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18" name="Picture Placeholder 26"/>
          <p:cNvSpPr>
            <a:spLocks noGrp="1"/>
          </p:cNvSpPr>
          <p:nvPr>
            <p:ph type="pic" sz="quarter" idx="15"/>
          </p:nvPr>
        </p:nvSpPr>
        <p:spPr>
          <a:xfrm>
            <a:off x="13775555" y="1646238"/>
            <a:ext cx="3203409" cy="320340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057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-Slide with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11933407" y="1646238"/>
            <a:ext cx="10774194" cy="1043832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0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826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-Slide with Lef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1676400" y="1646238"/>
            <a:ext cx="9229021" cy="1043832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0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5407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-Our 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14688151" y="1646238"/>
            <a:ext cx="8019449" cy="1043832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6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11" name="Picture Placeholder 26"/>
          <p:cNvSpPr>
            <a:spLocks noGrp="1"/>
          </p:cNvSpPr>
          <p:nvPr>
            <p:ph type="pic" sz="quarter" idx="11"/>
          </p:nvPr>
        </p:nvSpPr>
        <p:spPr>
          <a:xfrm>
            <a:off x="8182275" y="5871411"/>
            <a:ext cx="6159501" cy="392807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6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12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1663700" y="8170991"/>
            <a:ext cx="6159501" cy="392807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6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47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-Photo Gallery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6"/>
          <p:cNvSpPr>
            <a:spLocks noGrp="1"/>
          </p:cNvSpPr>
          <p:nvPr>
            <p:ph type="pic" sz="quarter" idx="11"/>
          </p:nvPr>
        </p:nvSpPr>
        <p:spPr>
          <a:xfrm>
            <a:off x="1676401" y="1646238"/>
            <a:ext cx="10411881" cy="104203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10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12295719" y="1646238"/>
            <a:ext cx="10411881" cy="104203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7577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-Photo Gallery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6"/>
          <p:cNvSpPr>
            <a:spLocks noGrp="1"/>
          </p:cNvSpPr>
          <p:nvPr>
            <p:ph type="pic" sz="quarter" idx="11"/>
          </p:nvPr>
        </p:nvSpPr>
        <p:spPr>
          <a:xfrm>
            <a:off x="1676401" y="6962268"/>
            <a:ext cx="10411881" cy="51043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7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12295719" y="1646238"/>
            <a:ext cx="10411881" cy="51043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7675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-Photo Gallery Slid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6"/>
          <p:cNvSpPr>
            <a:spLocks noGrp="1"/>
          </p:cNvSpPr>
          <p:nvPr>
            <p:ph type="pic" sz="quarter" idx="11"/>
          </p:nvPr>
        </p:nvSpPr>
        <p:spPr>
          <a:xfrm>
            <a:off x="1676401" y="1646238"/>
            <a:ext cx="6872111" cy="690099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13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15835489" y="1646238"/>
            <a:ext cx="6872111" cy="690099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14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8755944" y="1646238"/>
            <a:ext cx="6872111" cy="690099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5349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-Photo Gallery Slid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8755945" y="1646238"/>
            <a:ext cx="6872111" cy="51043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11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15835489" y="6962269"/>
            <a:ext cx="6872111" cy="51043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12" name="Picture Placeholder 26"/>
          <p:cNvSpPr>
            <a:spLocks noGrp="1"/>
          </p:cNvSpPr>
          <p:nvPr>
            <p:ph type="pic" sz="quarter" idx="14"/>
          </p:nvPr>
        </p:nvSpPr>
        <p:spPr>
          <a:xfrm>
            <a:off x="1676400" y="6962269"/>
            <a:ext cx="6872111" cy="51043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7249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-Photo Gallery Slide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17605376" y="1646238"/>
            <a:ext cx="5102224" cy="104203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15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12295719" y="1646238"/>
            <a:ext cx="5102224" cy="104203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16" name="Picture Placeholder 26"/>
          <p:cNvSpPr>
            <a:spLocks noGrp="1"/>
          </p:cNvSpPr>
          <p:nvPr>
            <p:ph type="pic" sz="quarter" idx="14"/>
          </p:nvPr>
        </p:nvSpPr>
        <p:spPr>
          <a:xfrm>
            <a:off x="6986058" y="1646238"/>
            <a:ext cx="5102224" cy="104203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17" name="Picture Placeholder 26"/>
          <p:cNvSpPr>
            <a:spLocks noGrp="1"/>
          </p:cNvSpPr>
          <p:nvPr>
            <p:ph type="pic" sz="quarter" idx="15"/>
          </p:nvPr>
        </p:nvSpPr>
        <p:spPr>
          <a:xfrm>
            <a:off x="1676398" y="1646238"/>
            <a:ext cx="5102224" cy="104203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1404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5390B4-82C2-B688-D09F-E0659C9C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4CCEFDB-508F-7A05-9F74-31D3C26F40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1CFACBA-10F0-58F3-52E5-3BBB3B476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ADA2399-481F-EF71-8FA8-683C8003C2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363D36DF-546F-4312-9BF1-E587E9F86533}" type="datetimeFigureOut">
              <a:rPr lang="pl-PL" smtClean="0"/>
              <a:t>06.05.2025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11BB1FA-85FC-CE13-62CD-55A48B506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BB7DCDA-E6D8-660F-854B-C88EE6314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BB62E5C0-8F7A-4B5F-99E4-FDBE625826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34869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-Photo Gallery Slide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12295717" y="1646238"/>
            <a:ext cx="10411883" cy="50837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1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1676401" y="1646238"/>
            <a:ext cx="10411883" cy="50837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2" name="Picture Placeholder 26"/>
          <p:cNvSpPr>
            <a:spLocks noGrp="1"/>
          </p:cNvSpPr>
          <p:nvPr>
            <p:ph type="pic" sz="quarter" idx="14"/>
          </p:nvPr>
        </p:nvSpPr>
        <p:spPr>
          <a:xfrm>
            <a:off x="1676401" y="6991845"/>
            <a:ext cx="6872111" cy="50837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3" name="Picture Placeholder 26"/>
          <p:cNvSpPr>
            <a:spLocks noGrp="1"/>
          </p:cNvSpPr>
          <p:nvPr>
            <p:ph type="pic" sz="quarter" idx="15"/>
          </p:nvPr>
        </p:nvSpPr>
        <p:spPr>
          <a:xfrm>
            <a:off x="15835489" y="6991845"/>
            <a:ext cx="6872111" cy="50837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4" name="Picture Placeholder 26"/>
          <p:cNvSpPr>
            <a:spLocks noGrp="1"/>
          </p:cNvSpPr>
          <p:nvPr>
            <p:ph type="pic" sz="quarter" idx="16"/>
          </p:nvPr>
        </p:nvSpPr>
        <p:spPr>
          <a:xfrm>
            <a:off x="8755945" y="6991845"/>
            <a:ext cx="6872111" cy="50837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8828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-Photo Gallery Slide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15835488" y="1646238"/>
            <a:ext cx="6872112" cy="50837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5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8755944" y="1646238"/>
            <a:ext cx="6872112" cy="50837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6" name="Picture Placeholder 26"/>
          <p:cNvSpPr>
            <a:spLocks noGrp="1"/>
          </p:cNvSpPr>
          <p:nvPr>
            <p:ph type="pic" sz="quarter" idx="14"/>
          </p:nvPr>
        </p:nvSpPr>
        <p:spPr>
          <a:xfrm>
            <a:off x="1676401" y="1646238"/>
            <a:ext cx="6872112" cy="50837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5"/>
          </p:nvPr>
        </p:nvSpPr>
        <p:spPr>
          <a:xfrm>
            <a:off x="15835488" y="6958873"/>
            <a:ext cx="6872112" cy="50837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8" name="Picture Placeholder 26"/>
          <p:cNvSpPr>
            <a:spLocks noGrp="1"/>
          </p:cNvSpPr>
          <p:nvPr>
            <p:ph type="pic" sz="quarter" idx="16"/>
          </p:nvPr>
        </p:nvSpPr>
        <p:spPr>
          <a:xfrm>
            <a:off x="8755944" y="6958873"/>
            <a:ext cx="6872112" cy="50837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9" name="Picture Placeholder 26"/>
          <p:cNvSpPr>
            <a:spLocks noGrp="1"/>
          </p:cNvSpPr>
          <p:nvPr>
            <p:ph type="pic" sz="quarter" idx="17"/>
          </p:nvPr>
        </p:nvSpPr>
        <p:spPr>
          <a:xfrm>
            <a:off x="1676401" y="6958873"/>
            <a:ext cx="6872112" cy="50837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5015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-Photo Gallery Slide 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6"/>
          <p:cNvSpPr>
            <a:spLocks noGrp="1"/>
          </p:cNvSpPr>
          <p:nvPr>
            <p:ph type="pic" sz="quarter" idx="14"/>
          </p:nvPr>
        </p:nvSpPr>
        <p:spPr>
          <a:xfrm>
            <a:off x="1676401" y="1646238"/>
            <a:ext cx="6872112" cy="42712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0" name="Picture Placeholder 26"/>
          <p:cNvSpPr>
            <a:spLocks noGrp="1"/>
          </p:cNvSpPr>
          <p:nvPr>
            <p:ph type="pic" sz="quarter" idx="15"/>
          </p:nvPr>
        </p:nvSpPr>
        <p:spPr>
          <a:xfrm>
            <a:off x="1676401" y="6155450"/>
            <a:ext cx="6872112" cy="588867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1" name="Picture Placeholder 26"/>
          <p:cNvSpPr>
            <a:spLocks noGrp="1"/>
          </p:cNvSpPr>
          <p:nvPr>
            <p:ph type="pic" sz="quarter" idx="16"/>
          </p:nvPr>
        </p:nvSpPr>
        <p:spPr>
          <a:xfrm>
            <a:off x="15835488" y="1646236"/>
            <a:ext cx="6872112" cy="588867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2" name="Picture Placeholder 26"/>
          <p:cNvSpPr>
            <a:spLocks noGrp="1"/>
          </p:cNvSpPr>
          <p:nvPr>
            <p:ph type="pic" sz="quarter" idx="17"/>
          </p:nvPr>
        </p:nvSpPr>
        <p:spPr>
          <a:xfrm>
            <a:off x="15835488" y="7772842"/>
            <a:ext cx="6872112" cy="42712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3" name="Picture Placeholder 26"/>
          <p:cNvSpPr>
            <a:spLocks noGrp="1"/>
          </p:cNvSpPr>
          <p:nvPr>
            <p:ph type="pic" sz="quarter" idx="18"/>
          </p:nvPr>
        </p:nvSpPr>
        <p:spPr>
          <a:xfrm>
            <a:off x="8735292" y="1646236"/>
            <a:ext cx="6872112" cy="103978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5483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-Photo Gallery Slide 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6"/>
          <p:cNvSpPr>
            <a:spLocks noGrp="1"/>
          </p:cNvSpPr>
          <p:nvPr>
            <p:ph type="pic" sz="quarter" idx="14"/>
          </p:nvPr>
        </p:nvSpPr>
        <p:spPr>
          <a:xfrm>
            <a:off x="1676401" y="1646238"/>
            <a:ext cx="5102224" cy="513318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4" name="Picture Placeholder 26"/>
          <p:cNvSpPr>
            <a:spLocks noGrp="1"/>
          </p:cNvSpPr>
          <p:nvPr>
            <p:ph type="pic" sz="quarter" idx="16"/>
          </p:nvPr>
        </p:nvSpPr>
        <p:spPr>
          <a:xfrm>
            <a:off x="17605376" y="1646238"/>
            <a:ext cx="5102224" cy="513318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5" name="Picture Placeholder 26"/>
          <p:cNvSpPr>
            <a:spLocks noGrp="1"/>
          </p:cNvSpPr>
          <p:nvPr>
            <p:ph type="pic" sz="quarter" idx="17"/>
          </p:nvPr>
        </p:nvSpPr>
        <p:spPr>
          <a:xfrm>
            <a:off x="12295717" y="1646238"/>
            <a:ext cx="5102224" cy="513318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6" name="Picture Placeholder 26"/>
          <p:cNvSpPr>
            <a:spLocks noGrp="1"/>
          </p:cNvSpPr>
          <p:nvPr>
            <p:ph type="pic" sz="quarter" idx="18"/>
          </p:nvPr>
        </p:nvSpPr>
        <p:spPr>
          <a:xfrm>
            <a:off x="6986059" y="1646238"/>
            <a:ext cx="5102224" cy="513318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9"/>
          </p:nvPr>
        </p:nvSpPr>
        <p:spPr>
          <a:xfrm>
            <a:off x="1676401" y="6933407"/>
            <a:ext cx="5102224" cy="513318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8" name="Picture Placeholder 26"/>
          <p:cNvSpPr>
            <a:spLocks noGrp="1"/>
          </p:cNvSpPr>
          <p:nvPr>
            <p:ph type="pic" sz="quarter" idx="20"/>
          </p:nvPr>
        </p:nvSpPr>
        <p:spPr>
          <a:xfrm>
            <a:off x="17605376" y="6933407"/>
            <a:ext cx="5102224" cy="513318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9" name="Picture Placeholder 26"/>
          <p:cNvSpPr>
            <a:spLocks noGrp="1"/>
          </p:cNvSpPr>
          <p:nvPr>
            <p:ph type="pic" sz="quarter" idx="21"/>
          </p:nvPr>
        </p:nvSpPr>
        <p:spPr>
          <a:xfrm>
            <a:off x="12295717" y="6933407"/>
            <a:ext cx="5102224" cy="513318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30" name="Picture Placeholder 26"/>
          <p:cNvSpPr>
            <a:spLocks noGrp="1"/>
          </p:cNvSpPr>
          <p:nvPr>
            <p:ph type="pic" sz="quarter" idx="22"/>
          </p:nvPr>
        </p:nvSpPr>
        <p:spPr>
          <a:xfrm>
            <a:off x="6986059" y="6933407"/>
            <a:ext cx="5102224" cy="513318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831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-Portfolio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6"/>
          <p:cNvSpPr>
            <a:spLocks noGrp="1"/>
          </p:cNvSpPr>
          <p:nvPr userDrawn="1">
            <p:ph type="pic" sz="quarter" idx="10"/>
          </p:nvPr>
        </p:nvSpPr>
        <p:spPr>
          <a:xfrm>
            <a:off x="14464580" y="5660195"/>
            <a:ext cx="7868996" cy="49317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11" name="Picture Placeholder 26"/>
          <p:cNvSpPr>
            <a:spLocks noGrp="1"/>
          </p:cNvSpPr>
          <p:nvPr userDrawn="1">
            <p:ph type="pic" sz="quarter" idx="11"/>
          </p:nvPr>
        </p:nvSpPr>
        <p:spPr>
          <a:xfrm>
            <a:off x="11118103" y="5023564"/>
            <a:ext cx="3452330" cy="461256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20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12" name="Picture Placeholder 26"/>
          <p:cNvSpPr>
            <a:spLocks noGrp="1"/>
          </p:cNvSpPr>
          <p:nvPr userDrawn="1">
            <p:ph type="pic" sz="quarter" idx="12"/>
          </p:nvPr>
        </p:nvSpPr>
        <p:spPr>
          <a:xfrm>
            <a:off x="9967142" y="8106820"/>
            <a:ext cx="1487487" cy="263150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20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6784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-Mobile App in The Ha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16846551" y="2578101"/>
            <a:ext cx="3177116" cy="5607050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bg1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>
              <a:solidFill>
                <a:schemeClr val="bg1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  <p:sp>
        <p:nvSpPr>
          <p:cNvPr id="4" name="TextBox 10"/>
          <p:cNvSpPr txBox="1"/>
          <p:nvPr userDrawn="1"/>
        </p:nvSpPr>
        <p:spPr>
          <a:xfrm>
            <a:off x="481263" y="68103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8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-Project Showcas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  <p:sp>
        <p:nvSpPr>
          <p:cNvPr id="6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6847909" y="4374834"/>
            <a:ext cx="10688251" cy="670464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0182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-App Featur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  <p:sp>
        <p:nvSpPr>
          <p:cNvPr id="5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2366433" y="2927350"/>
            <a:ext cx="4444999" cy="78613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1973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-App in Watc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10414002" y="4572000"/>
            <a:ext cx="3718558" cy="465751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7391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-App Design Mocku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10020301" y="2929467"/>
            <a:ext cx="4444999" cy="78613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0640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63F74CF-A2D4-BD16-3987-45DA67B15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98673AC-3764-EFC0-6157-7D7412DAB9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2C886EB-A1A1-D91D-E417-AB281BA02E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3DA24813-683B-5601-7107-225EE26142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E758D31F-8842-B486-1D94-5D93F5F4B1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1987F7C4-A103-A75C-2057-C1A6D51475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363D36DF-546F-4312-9BF1-E587E9F86533}" type="datetimeFigureOut">
              <a:rPr lang="pl-PL" smtClean="0"/>
              <a:t>06.05.2025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6DFE9FCC-82B0-BD91-FD29-61EE4FBBA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F8C26AF2-B4D4-14A2-8303-F463F6943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BB62E5C0-8F7A-4B5F-99E4-FDBE625826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17150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-Portfolio in Macboo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3623446" y="3017672"/>
            <a:ext cx="11057753" cy="69264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1374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-Macbook &amp; iPhone Mocku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-1460500" y="3395133"/>
            <a:ext cx="10024533" cy="625686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8" name="Picture Placeholder 26"/>
          <p:cNvSpPr>
            <a:spLocks noGrp="1"/>
          </p:cNvSpPr>
          <p:nvPr>
            <p:ph type="pic" sz="quarter" idx="11"/>
          </p:nvPr>
        </p:nvSpPr>
        <p:spPr>
          <a:xfrm>
            <a:off x="7736177" y="6424082"/>
            <a:ext cx="3270490" cy="57848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463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-Web Design &amp; Develop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6"/>
          <p:cNvSpPr>
            <a:spLocks noGrp="1"/>
          </p:cNvSpPr>
          <p:nvPr userDrawn="1">
            <p:ph type="pic" sz="quarter" idx="10"/>
          </p:nvPr>
        </p:nvSpPr>
        <p:spPr>
          <a:xfrm>
            <a:off x="14291326" y="2840682"/>
            <a:ext cx="7868996" cy="49317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11" name="Picture Placeholder 26"/>
          <p:cNvSpPr>
            <a:spLocks noGrp="1"/>
          </p:cNvSpPr>
          <p:nvPr userDrawn="1">
            <p:ph type="pic" sz="quarter" idx="11"/>
          </p:nvPr>
        </p:nvSpPr>
        <p:spPr>
          <a:xfrm>
            <a:off x="13159194" y="5839572"/>
            <a:ext cx="3452330" cy="461256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20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12" name="Picture Placeholder 26"/>
          <p:cNvSpPr>
            <a:spLocks noGrp="1"/>
          </p:cNvSpPr>
          <p:nvPr userDrawn="1">
            <p:ph type="pic" sz="quarter" idx="12"/>
          </p:nvPr>
        </p:nvSpPr>
        <p:spPr>
          <a:xfrm>
            <a:off x="12012678" y="8920766"/>
            <a:ext cx="1487487" cy="263150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20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6162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-Portfolio in iMa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11440160" y="2557432"/>
            <a:ext cx="10480040" cy="631351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876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-Portfolio in iPhon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8513233" y="6081183"/>
            <a:ext cx="3490384" cy="618913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13" name="Picture Placeholder 26"/>
          <p:cNvSpPr>
            <a:spLocks noGrp="1"/>
          </p:cNvSpPr>
          <p:nvPr>
            <p:ph type="pic" sz="quarter" idx="11"/>
          </p:nvPr>
        </p:nvSpPr>
        <p:spPr>
          <a:xfrm>
            <a:off x="13686084" y="4366683"/>
            <a:ext cx="3490384" cy="618913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17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18722109" y="2652183"/>
            <a:ext cx="3490384" cy="618913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6563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1-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5435600" y="3057525"/>
            <a:ext cx="13512800" cy="76009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7831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F690F07-F820-69CD-BE09-2D8D4D19C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3021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F5E953-EC50-C1FF-3B77-28D656F602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5193FE4-2839-C5F9-DA78-AFB6E36B18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4BE638C-F685-AC8A-701D-2AF28E4940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363D36DF-546F-4312-9BF1-E587E9F86533}" type="datetimeFigureOut">
              <a:rPr lang="pl-PL" smtClean="0"/>
              <a:t>06.05.2025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238C8EB-01AA-9A0C-B2F2-2CD45A955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D5610BA-C7BE-B5A3-08B1-A4A1F5FDA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BB62E5C0-8F7A-4B5F-99E4-FDBE625826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72304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9B2A699-7691-7ACD-0248-7950A5910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F4C01E6-3EF0-C2EB-E8DD-5BD7713D3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C88DFF9-B402-2797-1891-26BEE31521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363D36DF-546F-4312-9BF1-E587E9F86533}" type="datetimeFigureOut">
              <a:rPr lang="pl-PL" smtClean="0"/>
              <a:t>06.05.2025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B1354AD-EB4D-993B-831C-291D70B39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C168AB9-C260-B6F2-5295-14E16EF91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BB62E5C0-8F7A-4B5F-99E4-FDBE625826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88482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CF50C6-7950-9D32-7CD8-C45E0CDF7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95664AD-D0A3-F581-8FBD-3C08A9FAF9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A16F2EE-A792-852D-4627-9870E226A9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363D36DF-546F-4312-9BF1-E587E9F86533}" type="datetimeFigureOut">
              <a:rPr lang="pl-PL" smtClean="0"/>
              <a:t>06.05.2025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E216B9A-FFC0-5FCB-1598-0DBE31604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4C60AB3-20CC-1F52-4772-33FB37DC4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BB62E5C0-8F7A-4B5F-99E4-FDBE625826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2993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BAC8E7-21BC-FD6A-EE2F-943BA15DB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77BCA8A4-D88C-50B7-061A-E4DF84CAB9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363D36DF-546F-4312-9BF1-E587E9F86533}" type="datetimeFigureOut">
              <a:rPr lang="pl-PL" smtClean="0"/>
              <a:t>06.05.2025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E71B1DB-3631-13CE-B8EC-C6C5F38C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42AA4FB-A4A3-0B0F-EDE0-B7AADE198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BB62E5C0-8F7A-4B5F-99E4-FDBE625826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51306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5390B4-82C2-B688-D09F-E0659C9C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4CCEFDB-508F-7A05-9F74-31D3C26F40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1CFACBA-10F0-58F3-52E5-3BBB3B476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ADA2399-481F-EF71-8FA8-683C8003C2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363D36DF-546F-4312-9BF1-E587E9F86533}" type="datetimeFigureOut">
              <a:rPr lang="pl-PL" smtClean="0"/>
              <a:t>06.05.2025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11BB1FA-85FC-CE13-62CD-55A48B506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BB7DCDA-E6D8-660F-854B-C88EE6314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BB62E5C0-8F7A-4B5F-99E4-FDBE625826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59030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63F74CF-A2D4-BD16-3987-45DA67B15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98673AC-3764-EFC0-6157-7D7412DAB9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>
                <a:solidFill>
                  <a:schemeClr val="bg1"/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2C886EB-A1A1-D91D-E417-AB281BA02E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3DA24813-683B-5601-7107-225EE26142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>
                <a:solidFill>
                  <a:schemeClr val="bg1"/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E758D31F-8842-B486-1D94-5D93F5F4B1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1987F7C4-A103-A75C-2057-C1A6D51475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363D36DF-546F-4312-9BF1-E587E9F86533}" type="datetimeFigureOut">
              <a:rPr lang="pl-PL" smtClean="0"/>
              <a:t>06.05.2025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6DFE9FCC-82B0-BD91-FD29-61EE4FBBA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F8C26AF2-B4D4-14A2-8303-F463F6943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BB62E5C0-8F7A-4B5F-99E4-FDBE625826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453239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BAC8E7-21BC-FD6A-EE2F-943BA15DB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77BCA8A4-D88C-50B7-061A-E4DF84CAB9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363D36DF-546F-4312-9BF1-E587E9F86533}" type="datetimeFigureOut">
              <a:rPr lang="pl-PL" smtClean="0"/>
              <a:t>06.05.2025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E71B1DB-3631-13CE-B8EC-C6C5F38C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42AA4FB-A4A3-0B0F-EDE0-B7AADE198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BB62E5C0-8F7A-4B5F-99E4-FDBE625826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743233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800730D8-7991-BF6F-5E91-080E4DA9CE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363D36DF-546F-4312-9BF1-E587E9F86533}" type="datetimeFigureOut">
              <a:rPr lang="pl-PL" smtClean="0"/>
              <a:t>06.05.2025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C91DCDCD-189D-734E-8AF8-CCBEA0B6E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4555AC2-819A-93C4-8B90-5D35BD1CD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BB62E5C0-8F7A-4B5F-99E4-FDBE625826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82474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5D2659-A976-F6C5-8A9B-0CF39AB1B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3A00B56-206A-2591-955C-2CB4463AA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>
                <a:solidFill>
                  <a:schemeClr val="bg1"/>
                </a:solidFill>
              </a:defRPr>
            </a:lvl1pPr>
            <a:lvl2pPr>
              <a:defRPr sz="56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000">
                <a:solidFill>
                  <a:schemeClr val="bg1"/>
                </a:solidFill>
              </a:defRPr>
            </a:lvl4pPr>
            <a:lvl5pPr>
              <a:defRPr sz="4000">
                <a:solidFill>
                  <a:schemeClr val="bg1"/>
                </a:solidFill>
              </a:defRPr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17535A6-EA60-F8E7-2888-E79288FBCF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147BBA0-D663-C52B-8273-7EC803D0CF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363D36DF-546F-4312-9BF1-E587E9F86533}" type="datetimeFigureOut">
              <a:rPr lang="pl-PL" smtClean="0"/>
              <a:t>06.05.2025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3515575-0E9B-C09F-8A70-C6EBB01E5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DD76ECD-8E00-22B0-F98D-09DB0FFFE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BB62E5C0-8F7A-4B5F-99E4-FDBE625826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824355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5B81971-1B97-0E2A-D366-5362DAED2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AA35F3C6-DD11-F2EC-BF16-CD5285E68D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>
                <a:solidFill>
                  <a:schemeClr val="bg1"/>
                </a:solidFill>
              </a:defRPr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92E3D6D-66EE-0185-A4E6-3440C44D11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4B3E83E-292D-8426-5481-8B08E734AD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363D36DF-546F-4312-9BF1-E587E9F86533}" type="datetimeFigureOut">
              <a:rPr lang="pl-PL" smtClean="0"/>
              <a:t>06.05.2025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9A69B40-8EA4-B2BF-B511-2DA1C9AA0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4055579-7BDA-C0F4-C0C2-514908A62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BB62E5C0-8F7A-4B5F-99E4-FDBE625826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52620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B17D8CD-41A6-7290-5B66-E8651CC6E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25FDE1C-D3E6-A8FC-FEF5-B61529D5EE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B989FFA-D07B-A5CF-2B17-FE881A013B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363D36DF-546F-4312-9BF1-E587E9F86533}" type="datetimeFigureOut">
              <a:rPr lang="pl-PL" smtClean="0"/>
              <a:t>06.05.2025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CBCCA81-F3C7-FDB7-F44E-89CC686CA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C6322BE-D322-9CCA-9F6D-D7E06FD1E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BB62E5C0-8F7A-4B5F-99E4-FDBE625826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40958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FEC396EB-C429-8C9F-A1D7-F18BC02E93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E810622-FA52-5214-3A31-3CC7FA9837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4873D62-5E11-4FCC-A6F5-67EB23BD4D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363D36DF-546F-4312-9BF1-E587E9F86533}" type="datetimeFigureOut">
              <a:rPr lang="pl-PL" smtClean="0"/>
              <a:t>06.05.2025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5CBF55E-C9A5-490B-D773-8F004ED36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E3BB66E-C5F8-7300-223C-21FD5524E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BB62E5C0-8F7A-4B5F-99E4-FDBE625826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157144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79004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pos="1035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7609">
          <p15:clr>
            <a:srgbClr val="FBAE40"/>
          </p15:clr>
        </p15:guide>
        <p15:guide id="4" orient="horz" pos="1031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-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10312400" y="3057525"/>
            <a:ext cx="12395200" cy="76009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9336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800730D8-7991-BF6F-5E91-080E4DA9CE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363D36DF-546F-4312-9BF1-E587E9F86533}" type="datetimeFigureOut">
              <a:rPr lang="pl-PL" smtClean="0"/>
              <a:t>06.05.2025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C91DCDCD-189D-734E-8AF8-CCBEA0B6E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4555AC2-819A-93C4-8B90-5D35BD1CD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BB62E5C0-8F7A-4B5F-99E4-FDBE625826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0005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-Full 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685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-About U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257490" y="3513538"/>
            <a:ext cx="3128210" cy="3128210"/>
          </a:xfrm>
          <a:custGeom>
            <a:avLst/>
            <a:gdLst>
              <a:gd name="connsiteX0" fmla="*/ 1564105 w 3128210"/>
              <a:gd name="connsiteY0" fmla="*/ 0 h 3128210"/>
              <a:gd name="connsiteX1" fmla="*/ 3128210 w 3128210"/>
              <a:gd name="connsiteY1" fmla="*/ 1564105 h 3128210"/>
              <a:gd name="connsiteX2" fmla="*/ 1564105 w 3128210"/>
              <a:gd name="connsiteY2" fmla="*/ 3128210 h 3128210"/>
              <a:gd name="connsiteX3" fmla="*/ 0 w 3128210"/>
              <a:gd name="connsiteY3" fmla="*/ 1564105 h 3128210"/>
              <a:gd name="connsiteX4" fmla="*/ 1564105 w 3128210"/>
              <a:gd name="connsiteY4" fmla="*/ 0 h 3128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8210" h="3128210">
                <a:moveTo>
                  <a:pt x="1564105" y="0"/>
                </a:moveTo>
                <a:cubicBezTo>
                  <a:pt x="2427936" y="0"/>
                  <a:pt x="3128210" y="700274"/>
                  <a:pt x="3128210" y="1564105"/>
                </a:cubicBezTo>
                <a:cubicBezTo>
                  <a:pt x="3128210" y="2427936"/>
                  <a:pt x="2427936" y="3128210"/>
                  <a:pt x="1564105" y="3128210"/>
                </a:cubicBezTo>
                <a:cubicBezTo>
                  <a:pt x="700274" y="3128210"/>
                  <a:pt x="0" y="2427936"/>
                  <a:pt x="0" y="1564105"/>
                </a:cubicBezTo>
                <a:cubicBezTo>
                  <a:pt x="0" y="700274"/>
                  <a:pt x="700274" y="0"/>
                  <a:pt x="1564105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6162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-Company TImeline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0100109" y="4910963"/>
            <a:ext cx="4183782" cy="4183782"/>
          </a:xfrm>
          <a:custGeom>
            <a:avLst/>
            <a:gdLst>
              <a:gd name="connsiteX0" fmla="*/ 2091891 w 4183782"/>
              <a:gd name="connsiteY0" fmla="*/ 0 h 4183782"/>
              <a:gd name="connsiteX1" fmla="*/ 4183782 w 4183782"/>
              <a:gd name="connsiteY1" fmla="*/ 2091891 h 4183782"/>
              <a:gd name="connsiteX2" fmla="*/ 2091891 w 4183782"/>
              <a:gd name="connsiteY2" fmla="*/ 4183782 h 4183782"/>
              <a:gd name="connsiteX3" fmla="*/ 0 w 4183782"/>
              <a:gd name="connsiteY3" fmla="*/ 2091891 h 4183782"/>
              <a:gd name="connsiteX4" fmla="*/ 2091891 w 4183782"/>
              <a:gd name="connsiteY4" fmla="*/ 0 h 418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3782" h="4183782">
                <a:moveTo>
                  <a:pt x="2091891" y="0"/>
                </a:moveTo>
                <a:cubicBezTo>
                  <a:pt x="3247210" y="0"/>
                  <a:pt x="4183782" y="936572"/>
                  <a:pt x="4183782" y="2091891"/>
                </a:cubicBezTo>
                <a:cubicBezTo>
                  <a:pt x="4183782" y="3247210"/>
                  <a:pt x="3247210" y="4183782"/>
                  <a:pt x="2091891" y="4183782"/>
                </a:cubicBezTo>
                <a:cubicBezTo>
                  <a:pt x="936572" y="4183782"/>
                  <a:pt x="0" y="3247210"/>
                  <a:pt x="0" y="2091891"/>
                </a:cubicBezTo>
                <a:cubicBezTo>
                  <a:pt x="0" y="936572"/>
                  <a:pt x="936572" y="0"/>
                  <a:pt x="2091891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4914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-Company TImeline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0100109" y="1646238"/>
            <a:ext cx="4183782" cy="4183782"/>
          </a:xfrm>
          <a:custGeom>
            <a:avLst/>
            <a:gdLst>
              <a:gd name="connsiteX0" fmla="*/ 2091891 w 4183782"/>
              <a:gd name="connsiteY0" fmla="*/ 0 h 4183782"/>
              <a:gd name="connsiteX1" fmla="*/ 4183782 w 4183782"/>
              <a:gd name="connsiteY1" fmla="*/ 2091891 h 4183782"/>
              <a:gd name="connsiteX2" fmla="*/ 2091891 w 4183782"/>
              <a:gd name="connsiteY2" fmla="*/ 4183782 h 4183782"/>
              <a:gd name="connsiteX3" fmla="*/ 0 w 4183782"/>
              <a:gd name="connsiteY3" fmla="*/ 2091891 h 4183782"/>
              <a:gd name="connsiteX4" fmla="*/ 2091891 w 4183782"/>
              <a:gd name="connsiteY4" fmla="*/ 0 h 418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3782" h="4183782">
                <a:moveTo>
                  <a:pt x="2091891" y="0"/>
                </a:moveTo>
                <a:cubicBezTo>
                  <a:pt x="3247210" y="0"/>
                  <a:pt x="4183782" y="936572"/>
                  <a:pt x="4183782" y="2091891"/>
                </a:cubicBezTo>
                <a:cubicBezTo>
                  <a:pt x="4183782" y="3247210"/>
                  <a:pt x="3247210" y="4183782"/>
                  <a:pt x="2091891" y="4183782"/>
                </a:cubicBezTo>
                <a:cubicBezTo>
                  <a:pt x="936572" y="4183782"/>
                  <a:pt x="0" y="3247210"/>
                  <a:pt x="0" y="2091891"/>
                </a:cubicBezTo>
                <a:cubicBezTo>
                  <a:pt x="0" y="936572"/>
                  <a:pt x="936572" y="0"/>
                  <a:pt x="2091891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10100109" y="6785061"/>
            <a:ext cx="4183782" cy="4183782"/>
          </a:xfrm>
          <a:custGeom>
            <a:avLst/>
            <a:gdLst>
              <a:gd name="connsiteX0" fmla="*/ 2091891 w 4183782"/>
              <a:gd name="connsiteY0" fmla="*/ 0 h 4183782"/>
              <a:gd name="connsiteX1" fmla="*/ 4183782 w 4183782"/>
              <a:gd name="connsiteY1" fmla="*/ 2091891 h 4183782"/>
              <a:gd name="connsiteX2" fmla="*/ 2091891 w 4183782"/>
              <a:gd name="connsiteY2" fmla="*/ 4183782 h 4183782"/>
              <a:gd name="connsiteX3" fmla="*/ 0 w 4183782"/>
              <a:gd name="connsiteY3" fmla="*/ 2091891 h 4183782"/>
              <a:gd name="connsiteX4" fmla="*/ 2091891 w 4183782"/>
              <a:gd name="connsiteY4" fmla="*/ 0 h 418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3782" h="4183782">
                <a:moveTo>
                  <a:pt x="2091891" y="0"/>
                </a:moveTo>
                <a:cubicBezTo>
                  <a:pt x="3247210" y="0"/>
                  <a:pt x="4183782" y="936572"/>
                  <a:pt x="4183782" y="2091891"/>
                </a:cubicBezTo>
                <a:cubicBezTo>
                  <a:pt x="4183782" y="3247210"/>
                  <a:pt x="3247210" y="4183782"/>
                  <a:pt x="2091891" y="4183782"/>
                </a:cubicBezTo>
                <a:cubicBezTo>
                  <a:pt x="936572" y="4183782"/>
                  <a:pt x="0" y="3247210"/>
                  <a:pt x="0" y="2091891"/>
                </a:cubicBezTo>
                <a:cubicBezTo>
                  <a:pt x="0" y="936572"/>
                  <a:pt x="936572" y="0"/>
                  <a:pt x="2091891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2606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-Company TImeline Slid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0100109" y="4091055"/>
            <a:ext cx="4183782" cy="4183782"/>
          </a:xfrm>
          <a:custGeom>
            <a:avLst/>
            <a:gdLst>
              <a:gd name="connsiteX0" fmla="*/ 2091891 w 4183782"/>
              <a:gd name="connsiteY0" fmla="*/ 0 h 4183782"/>
              <a:gd name="connsiteX1" fmla="*/ 4183782 w 4183782"/>
              <a:gd name="connsiteY1" fmla="*/ 2091891 h 4183782"/>
              <a:gd name="connsiteX2" fmla="*/ 2091891 w 4183782"/>
              <a:gd name="connsiteY2" fmla="*/ 4183782 h 4183782"/>
              <a:gd name="connsiteX3" fmla="*/ 0 w 4183782"/>
              <a:gd name="connsiteY3" fmla="*/ 2091891 h 4183782"/>
              <a:gd name="connsiteX4" fmla="*/ 2091891 w 4183782"/>
              <a:gd name="connsiteY4" fmla="*/ 0 h 418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3782" h="4183782">
                <a:moveTo>
                  <a:pt x="2091891" y="0"/>
                </a:moveTo>
                <a:cubicBezTo>
                  <a:pt x="3247210" y="0"/>
                  <a:pt x="4183782" y="936572"/>
                  <a:pt x="4183782" y="2091891"/>
                </a:cubicBezTo>
                <a:cubicBezTo>
                  <a:pt x="4183782" y="3247210"/>
                  <a:pt x="3247210" y="4183782"/>
                  <a:pt x="2091891" y="4183782"/>
                </a:cubicBezTo>
                <a:cubicBezTo>
                  <a:pt x="936572" y="4183782"/>
                  <a:pt x="0" y="3247210"/>
                  <a:pt x="0" y="2091891"/>
                </a:cubicBezTo>
                <a:cubicBezTo>
                  <a:pt x="0" y="936572"/>
                  <a:pt x="936572" y="0"/>
                  <a:pt x="2091891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0426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-Our Succes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12649200" y="5354283"/>
            <a:ext cx="10058400" cy="67123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641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-Our Dedicated 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6"/>
          <p:cNvSpPr>
            <a:spLocks noGrp="1"/>
          </p:cNvSpPr>
          <p:nvPr>
            <p:ph type="pic" sz="quarter" idx="11"/>
          </p:nvPr>
        </p:nvSpPr>
        <p:spPr>
          <a:xfrm>
            <a:off x="9890564" y="1646239"/>
            <a:ext cx="2828800" cy="34739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0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13219976" y="1646239"/>
            <a:ext cx="2828800" cy="34739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1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16549388" y="1646239"/>
            <a:ext cx="2828800" cy="34739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2" name="Picture Placeholder 26"/>
          <p:cNvSpPr>
            <a:spLocks noGrp="1"/>
          </p:cNvSpPr>
          <p:nvPr>
            <p:ph type="pic" sz="quarter" idx="14"/>
          </p:nvPr>
        </p:nvSpPr>
        <p:spPr>
          <a:xfrm>
            <a:off x="19878800" y="1646239"/>
            <a:ext cx="2828800" cy="34739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3" name="Picture Placeholder 26"/>
          <p:cNvSpPr>
            <a:spLocks noGrp="1"/>
          </p:cNvSpPr>
          <p:nvPr>
            <p:ph type="pic" sz="quarter" idx="15"/>
          </p:nvPr>
        </p:nvSpPr>
        <p:spPr>
          <a:xfrm>
            <a:off x="9890564" y="7067831"/>
            <a:ext cx="2828800" cy="34739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4" name="Picture Placeholder 26"/>
          <p:cNvSpPr>
            <a:spLocks noGrp="1"/>
          </p:cNvSpPr>
          <p:nvPr>
            <p:ph type="pic" sz="quarter" idx="16"/>
          </p:nvPr>
        </p:nvSpPr>
        <p:spPr>
          <a:xfrm>
            <a:off x="13219976" y="7067831"/>
            <a:ext cx="2828800" cy="34739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5" name="Picture Placeholder 26"/>
          <p:cNvSpPr>
            <a:spLocks noGrp="1"/>
          </p:cNvSpPr>
          <p:nvPr>
            <p:ph type="pic" sz="quarter" idx="17"/>
          </p:nvPr>
        </p:nvSpPr>
        <p:spPr>
          <a:xfrm>
            <a:off x="16549388" y="7067831"/>
            <a:ext cx="2828800" cy="34739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6" name="Picture Placeholder 26"/>
          <p:cNvSpPr>
            <a:spLocks noGrp="1"/>
          </p:cNvSpPr>
          <p:nvPr>
            <p:ph type="pic" sz="quarter" idx="18"/>
          </p:nvPr>
        </p:nvSpPr>
        <p:spPr>
          <a:xfrm>
            <a:off x="19878800" y="7067831"/>
            <a:ext cx="2828800" cy="34739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0415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-Meet the 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6"/>
          <p:cNvSpPr>
            <a:spLocks noGrp="1"/>
          </p:cNvSpPr>
          <p:nvPr>
            <p:ph type="pic" sz="quarter" idx="11"/>
          </p:nvPr>
        </p:nvSpPr>
        <p:spPr>
          <a:xfrm>
            <a:off x="8957996" y="2850917"/>
            <a:ext cx="3965418" cy="48676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3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13850089" y="5965311"/>
            <a:ext cx="3965418" cy="48676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4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18742182" y="2850917"/>
            <a:ext cx="3965418" cy="48676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112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-Meet the Team Exper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6"/>
          <p:cNvSpPr>
            <a:spLocks noGrp="1"/>
          </p:cNvSpPr>
          <p:nvPr>
            <p:ph type="pic" sz="quarter" idx="11"/>
          </p:nvPr>
        </p:nvSpPr>
        <p:spPr>
          <a:xfrm>
            <a:off x="8679516" y="1646238"/>
            <a:ext cx="3965418" cy="48676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0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13710848" y="1646238"/>
            <a:ext cx="3965418" cy="48676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1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18742179" y="1646238"/>
            <a:ext cx="3965418" cy="48676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0906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-Meet the Crew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6"/>
          <p:cNvSpPr>
            <a:spLocks noGrp="1"/>
          </p:cNvSpPr>
          <p:nvPr>
            <p:ph type="pic" sz="quarter" idx="11"/>
          </p:nvPr>
        </p:nvSpPr>
        <p:spPr>
          <a:xfrm>
            <a:off x="2827294" y="5675601"/>
            <a:ext cx="3965418" cy="48676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7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8132257" y="5675601"/>
            <a:ext cx="3965418" cy="48676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8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13437220" y="5675601"/>
            <a:ext cx="3965418" cy="48676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9" name="Picture Placeholder 26"/>
          <p:cNvSpPr>
            <a:spLocks noGrp="1"/>
          </p:cNvSpPr>
          <p:nvPr>
            <p:ph type="pic" sz="quarter" idx="14"/>
          </p:nvPr>
        </p:nvSpPr>
        <p:spPr>
          <a:xfrm>
            <a:off x="18742182" y="5675601"/>
            <a:ext cx="3965418" cy="48676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827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5D2659-A976-F6C5-8A9B-0CF39AB1B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3A00B56-206A-2591-955C-2CB4463AA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17535A6-EA60-F8E7-2888-E79288FBCF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147BBA0-D663-C52B-8273-7EC803D0CF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363D36DF-546F-4312-9BF1-E587E9F86533}" type="datetimeFigureOut">
              <a:rPr lang="pl-PL" smtClean="0"/>
              <a:t>06.05.2025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3515575-0E9B-C09F-8A70-C6EBB01E5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DD76ECD-8E00-22B0-F98D-09DB0FFFE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BB62E5C0-8F7A-4B5F-99E4-FDBE625826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040811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-Our 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6"/>
          <p:cNvSpPr>
            <a:spLocks noGrp="1"/>
          </p:cNvSpPr>
          <p:nvPr>
            <p:ph type="pic" sz="quarter" idx="11"/>
          </p:nvPr>
        </p:nvSpPr>
        <p:spPr>
          <a:xfrm>
            <a:off x="2827294" y="5675601"/>
            <a:ext cx="4811204" cy="386303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5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7844476" y="5675601"/>
            <a:ext cx="4811204" cy="386303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0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12861661" y="5675601"/>
            <a:ext cx="4811204" cy="386303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1" name="Picture Placeholder 26"/>
          <p:cNvSpPr>
            <a:spLocks noGrp="1"/>
          </p:cNvSpPr>
          <p:nvPr>
            <p:ph type="pic" sz="quarter" idx="14"/>
          </p:nvPr>
        </p:nvSpPr>
        <p:spPr>
          <a:xfrm>
            <a:off x="17878845" y="5675601"/>
            <a:ext cx="4811204" cy="386303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4292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-Slide with Two Narrow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17733492" y="1646238"/>
            <a:ext cx="4974107" cy="104203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26"/>
          <p:cNvSpPr>
            <a:spLocks noGrp="1"/>
          </p:cNvSpPr>
          <p:nvPr>
            <p:ph type="pic" sz="quarter" idx="11"/>
          </p:nvPr>
        </p:nvSpPr>
        <p:spPr>
          <a:xfrm>
            <a:off x="12551343" y="1646238"/>
            <a:ext cx="4974107" cy="104203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9106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-Digital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7418145" y="1646238"/>
            <a:ext cx="5492541" cy="599304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5" name="Picture Placeholder 26"/>
          <p:cNvSpPr>
            <a:spLocks noGrp="1"/>
          </p:cNvSpPr>
          <p:nvPr>
            <p:ph type="pic" sz="quarter" idx="11"/>
          </p:nvPr>
        </p:nvSpPr>
        <p:spPr>
          <a:xfrm>
            <a:off x="1676400" y="6073540"/>
            <a:ext cx="5492541" cy="599304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6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1676400" y="1646238"/>
            <a:ext cx="5492541" cy="42152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7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7418144" y="7851385"/>
            <a:ext cx="5492541" cy="42152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0774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-Design Proces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1676400" y="0"/>
            <a:ext cx="6024607" cy="13716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8351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-Design &amp; Pri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9020548" y="1756"/>
            <a:ext cx="6663989" cy="1005664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26"/>
          <p:cNvSpPr>
            <a:spLocks noGrp="1"/>
          </p:cNvSpPr>
          <p:nvPr>
            <p:ph type="pic" sz="quarter" idx="11"/>
          </p:nvPr>
        </p:nvSpPr>
        <p:spPr>
          <a:xfrm>
            <a:off x="16043611" y="3659356"/>
            <a:ext cx="6663989" cy="1005664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5553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-Photograph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1676400" y="1646238"/>
            <a:ext cx="21031201" cy="12069762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indent="0">
              <a:buFontTx/>
              <a:buNone/>
              <a:defRPr sz="4000">
                <a:solidFill>
                  <a:schemeClr val="bg1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8662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-Our Studi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819900" cy="13716000"/>
          </a:xfrm>
          <a:custGeom>
            <a:avLst/>
            <a:gdLst>
              <a:gd name="connsiteX0" fmla="*/ 0 w 6819900"/>
              <a:gd name="connsiteY0" fmla="*/ 0 h 13716000"/>
              <a:gd name="connsiteX1" fmla="*/ 6819900 w 6819900"/>
              <a:gd name="connsiteY1" fmla="*/ 0 h 13716000"/>
              <a:gd name="connsiteX2" fmla="*/ 6819900 w 6819900"/>
              <a:gd name="connsiteY2" fmla="*/ 13716000 h 13716000"/>
              <a:gd name="connsiteX3" fmla="*/ 0 w 6819900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19900" h="13716000">
                <a:moveTo>
                  <a:pt x="0" y="0"/>
                </a:moveTo>
                <a:lnTo>
                  <a:pt x="6819900" y="0"/>
                </a:lnTo>
                <a:lnTo>
                  <a:pt x="6819900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26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7115946" y="0"/>
            <a:ext cx="6819900" cy="6709978"/>
          </a:xfrm>
          <a:custGeom>
            <a:avLst/>
            <a:gdLst>
              <a:gd name="connsiteX0" fmla="*/ 0 w 6819900"/>
              <a:gd name="connsiteY0" fmla="*/ 0 h 6709978"/>
              <a:gd name="connsiteX1" fmla="*/ 6819900 w 6819900"/>
              <a:gd name="connsiteY1" fmla="*/ 0 h 6709978"/>
              <a:gd name="connsiteX2" fmla="*/ 6819900 w 6819900"/>
              <a:gd name="connsiteY2" fmla="*/ 6709978 h 6709978"/>
              <a:gd name="connsiteX3" fmla="*/ 0 w 6819900"/>
              <a:gd name="connsiteY3" fmla="*/ 6709978 h 6709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19900" h="6709978">
                <a:moveTo>
                  <a:pt x="0" y="0"/>
                </a:moveTo>
                <a:lnTo>
                  <a:pt x="6819900" y="0"/>
                </a:lnTo>
                <a:lnTo>
                  <a:pt x="6819900" y="6709978"/>
                </a:lnTo>
                <a:lnTo>
                  <a:pt x="0" y="670997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26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7115946" y="7000240"/>
            <a:ext cx="6819900" cy="6715760"/>
          </a:xfrm>
          <a:custGeom>
            <a:avLst/>
            <a:gdLst>
              <a:gd name="connsiteX0" fmla="*/ 0 w 6819900"/>
              <a:gd name="connsiteY0" fmla="*/ 0 h 6715760"/>
              <a:gd name="connsiteX1" fmla="*/ 6819900 w 6819900"/>
              <a:gd name="connsiteY1" fmla="*/ 0 h 6715760"/>
              <a:gd name="connsiteX2" fmla="*/ 6819900 w 6819900"/>
              <a:gd name="connsiteY2" fmla="*/ 6715760 h 6715760"/>
              <a:gd name="connsiteX3" fmla="*/ 0 w 6819900"/>
              <a:gd name="connsiteY3" fmla="*/ 6715760 h 671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19900" h="6715760">
                <a:moveTo>
                  <a:pt x="0" y="0"/>
                </a:moveTo>
                <a:lnTo>
                  <a:pt x="6819900" y="0"/>
                </a:lnTo>
                <a:lnTo>
                  <a:pt x="6819900" y="6715760"/>
                </a:lnTo>
                <a:lnTo>
                  <a:pt x="0" y="671576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26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9628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-Customer Testemonial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2827293" y="7373188"/>
            <a:ext cx="3203409" cy="320340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3" name="Picture Placeholder 26"/>
          <p:cNvSpPr>
            <a:spLocks noGrp="1"/>
          </p:cNvSpPr>
          <p:nvPr>
            <p:ph type="pic" sz="quarter" idx="14"/>
          </p:nvPr>
        </p:nvSpPr>
        <p:spPr>
          <a:xfrm>
            <a:off x="13775555" y="7373188"/>
            <a:ext cx="3203409" cy="320340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8" name="Picture Placeholder 26"/>
          <p:cNvSpPr>
            <a:spLocks noGrp="1"/>
          </p:cNvSpPr>
          <p:nvPr>
            <p:ph type="pic" sz="quarter" idx="15"/>
          </p:nvPr>
        </p:nvSpPr>
        <p:spPr>
          <a:xfrm>
            <a:off x="13775555" y="1646238"/>
            <a:ext cx="3203409" cy="320340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0011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-Slide with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11933407" y="1646238"/>
            <a:ext cx="10774194" cy="1043832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0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49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-Slide with Lef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1676400" y="1646238"/>
            <a:ext cx="9229021" cy="1043832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0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2315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5B81971-1B97-0E2A-D366-5362DAED2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AA35F3C6-DD11-F2EC-BF16-CD5285E68D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92E3D6D-66EE-0185-A4E6-3440C44D11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4B3E83E-292D-8426-5481-8B08E734AD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363D36DF-546F-4312-9BF1-E587E9F86533}" type="datetimeFigureOut">
              <a:rPr lang="pl-PL" smtClean="0"/>
              <a:t>06.05.2025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9A69B40-8EA4-B2BF-B511-2DA1C9AA0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4055579-7BDA-C0F4-C0C2-514908A62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BB62E5C0-8F7A-4B5F-99E4-FDBE625826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884247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-Our 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14688151" y="1646238"/>
            <a:ext cx="8019449" cy="1043832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6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1" name="Picture Placeholder 26"/>
          <p:cNvSpPr>
            <a:spLocks noGrp="1"/>
          </p:cNvSpPr>
          <p:nvPr>
            <p:ph type="pic" sz="quarter" idx="11"/>
          </p:nvPr>
        </p:nvSpPr>
        <p:spPr>
          <a:xfrm>
            <a:off x="8182275" y="5871411"/>
            <a:ext cx="6159501" cy="392807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6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1663700" y="8170991"/>
            <a:ext cx="6159501" cy="392807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6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831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-Photo Gallery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6"/>
          <p:cNvSpPr>
            <a:spLocks noGrp="1"/>
          </p:cNvSpPr>
          <p:nvPr>
            <p:ph type="pic" sz="quarter" idx="11"/>
          </p:nvPr>
        </p:nvSpPr>
        <p:spPr>
          <a:xfrm>
            <a:off x="1676401" y="1646238"/>
            <a:ext cx="10411881" cy="104203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0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12295719" y="1646238"/>
            <a:ext cx="10411881" cy="104203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7176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-Photo Gallery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6"/>
          <p:cNvSpPr>
            <a:spLocks noGrp="1"/>
          </p:cNvSpPr>
          <p:nvPr>
            <p:ph type="pic" sz="quarter" idx="11"/>
          </p:nvPr>
        </p:nvSpPr>
        <p:spPr>
          <a:xfrm>
            <a:off x="1676401" y="6962268"/>
            <a:ext cx="10411881" cy="51043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7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12295719" y="1646238"/>
            <a:ext cx="10411881" cy="51043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015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-Photo Gallery Slid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6"/>
          <p:cNvSpPr>
            <a:spLocks noGrp="1"/>
          </p:cNvSpPr>
          <p:nvPr>
            <p:ph type="pic" sz="quarter" idx="11"/>
          </p:nvPr>
        </p:nvSpPr>
        <p:spPr>
          <a:xfrm>
            <a:off x="1676401" y="1646238"/>
            <a:ext cx="6872111" cy="690099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3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15835489" y="1646238"/>
            <a:ext cx="6872111" cy="690099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4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8755944" y="1646238"/>
            <a:ext cx="6872111" cy="690099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3367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-Photo Gallery Slid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8755945" y="1646238"/>
            <a:ext cx="6872111" cy="51043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1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15835489" y="6962269"/>
            <a:ext cx="6872111" cy="51043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26"/>
          <p:cNvSpPr>
            <a:spLocks noGrp="1"/>
          </p:cNvSpPr>
          <p:nvPr>
            <p:ph type="pic" sz="quarter" idx="14"/>
          </p:nvPr>
        </p:nvSpPr>
        <p:spPr>
          <a:xfrm>
            <a:off x="1676400" y="6962269"/>
            <a:ext cx="6872111" cy="51043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9660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-Photo Gallery Slide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17605376" y="1646238"/>
            <a:ext cx="5102224" cy="104203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5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12295719" y="1646238"/>
            <a:ext cx="5102224" cy="104203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6" name="Picture Placeholder 26"/>
          <p:cNvSpPr>
            <a:spLocks noGrp="1"/>
          </p:cNvSpPr>
          <p:nvPr>
            <p:ph type="pic" sz="quarter" idx="14"/>
          </p:nvPr>
        </p:nvSpPr>
        <p:spPr>
          <a:xfrm>
            <a:off x="6986058" y="1646238"/>
            <a:ext cx="5102224" cy="104203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7" name="Picture Placeholder 26"/>
          <p:cNvSpPr>
            <a:spLocks noGrp="1"/>
          </p:cNvSpPr>
          <p:nvPr>
            <p:ph type="pic" sz="quarter" idx="15"/>
          </p:nvPr>
        </p:nvSpPr>
        <p:spPr>
          <a:xfrm>
            <a:off x="1676398" y="1646238"/>
            <a:ext cx="5102224" cy="104203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6732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-Photo Gallery Slide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12295717" y="1646238"/>
            <a:ext cx="10411883" cy="50837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1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1676401" y="1646238"/>
            <a:ext cx="10411883" cy="50837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2" name="Picture Placeholder 26"/>
          <p:cNvSpPr>
            <a:spLocks noGrp="1"/>
          </p:cNvSpPr>
          <p:nvPr>
            <p:ph type="pic" sz="quarter" idx="14"/>
          </p:nvPr>
        </p:nvSpPr>
        <p:spPr>
          <a:xfrm>
            <a:off x="1676401" y="6991845"/>
            <a:ext cx="6872111" cy="50837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3" name="Picture Placeholder 26"/>
          <p:cNvSpPr>
            <a:spLocks noGrp="1"/>
          </p:cNvSpPr>
          <p:nvPr>
            <p:ph type="pic" sz="quarter" idx="15"/>
          </p:nvPr>
        </p:nvSpPr>
        <p:spPr>
          <a:xfrm>
            <a:off x="15835489" y="6991845"/>
            <a:ext cx="6872111" cy="50837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4" name="Picture Placeholder 26"/>
          <p:cNvSpPr>
            <a:spLocks noGrp="1"/>
          </p:cNvSpPr>
          <p:nvPr>
            <p:ph type="pic" sz="quarter" idx="16"/>
          </p:nvPr>
        </p:nvSpPr>
        <p:spPr>
          <a:xfrm>
            <a:off x="8755945" y="6991845"/>
            <a:ext cx="6872111" cy="50837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7421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-Photo Gallery Slide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15835488" y="1646238"/>
            <a:ext cx="6872112" cy="50837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5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8755944" y="1646238"/>
            <a:ext cx="6872112" cy="50837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6" name="Picture Placeholder 26"/>
          <p:cNvSpPr>
            <a:spLocks noGrp="1"/>
          </p:cNvSpPr>
          <p:nvPr>
            <p:ph type="pic" sz="quarter" idx="14"/>
          </p:nvPr>
        </p:nvSpPr>
        <p:spPr>
          <a:xfrm>
            <a:off x="1676401" y="1646238"/>
            <a:ext cx="6872112" cy="50837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5"/>
          </p:nvPr>
        </p:nvSpPr>
        <p:spPr>
          <a:xfrm>
            <a:off x="15835488" y="6958873"/>
            <a:ext cx="6872112" cy="50837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8" name="Picture Placeholder 26"/>
          <p:cNvSpPr>
            <a:spLocks noGrp="1"/>
          </p:cNvSpPr>
          <p:nvPr>
            <p:ph type="pic" sz="quarter" idx="16"/>
          </p:nvPr>
        </p:nvSpPr>
        <p:spPr>
          <a:xfrm>
            <a:off x="8755944" y="6958873"/>
            <a:ext cx="6872112" cy="50837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9" name="Picture Placeholder 26"/>
          <p:cNvSpPr>
            <a:spLocks noGrp="1"/>
          </p:cNvSpPr>
          <p:nvPr>
            <p:ph type="pic" sz="quarter" idx="17"/>
          </p:nvPr>
        </p:nvSpPr>
        <p:spPr>
          <a:xfrm>
            <a:off x="1676401" y="6958873"/>
            <a:ext cx="6872112" cy="50837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9121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-Photo Gallery Slide 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6"/>
          <p:cNvSpPr>
            <a:spLocks noGrp="1"/>
          </p:cNvSpPr>
          <p:nvPr>
            <p:ph type="pic" sz="quarter" idx="14"/>
          </p:nvPr>
        </p:nvSpPr>
        <p:spPr>
          <a:xfrm>
            <a:off x="1676401" y="1646238"/>
            <a:ext cx="6872112" cy="42712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0" name="Picture Placeholder 26"/>
          <p:cNvSpPr>
            <a:spLocks noGrp="1"/>
          </p:cNvSpPr>
          <p:nvPr>
            <p:ph type="pic" sz="quarter" idx="15"/>
          </p:nvPr>
        </p:nvSpPr>
        <p:spPr>
          <a:xfrm>
            <a:off x="1676401" y="6155450"/>
            <a:ext cx="6872112" cy="588867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1" name="Picture Placeholder 26"/>
          <p:cNvSpPr>
            <a:spLocks noGrp="1"/>
          </p:cNvSpPr>
          <p:nvPr>
            <p:ph type="pic" sz="quarter" idx="16"/>
          </p:nvPr>
        </p:nvSpPr>
        <p:spPr>
          <a:xfrm>
            <a:off x="15835488" y="1646236"/>
            <a:ext cx="6872112" cy="588867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2" name="Picture Placeholder 26"/>
          <p:cNvSpPr>
            <a:spLocks noGrp="1"/>
          </p:cNvSpPr>
          <p:nvPr>
            <p:ph type="pic" sz="quarter" idx="17"/>
          </p:nvPr>
        </p:nvSpPr>
        <p:spPr>
          <a:xfrm>
            <a:off x="15835488" y="7772842"/>
            <a:ext cx="6872112" cy="42712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3" name="Picture Placeholder 26"/>
          <p:cNvSpPr>
            <a:spLocks noGrp="1"/>
          </p:cNvSpPr>
          <p:nvPr>
            <p:ph type="pic" sz="quarter" idx="18"/>
          </p:nvPr>
        </p:nvSpPr>
        <p:spPr>
          <a:xfrm>
            <a:off x="8735292" y="1646236"/>
            <a:ext cx="6872112" cy="103978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3324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-Photo Gallery Slide 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6"/>
          <p:cNvSpPr>
            <a:spLocks noGrp="1"/>
          </p:cNvSpPr>
          <p:nvPr>
            <p:ph type="pic" sz="quarter" idx="14"/>
          </p:nvPr>
        </p:nvSpPr>
        <p:spPr>
          <a:xfrm>
            <a:off x="1676401" y="1646238"/>
            <a:ext cx="5102224" cy="513318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4" name="Picture Placeholder 26"/>
          <p:cNvSpPr>
            <a:spLocks noGrp="1"/>
          </p:cNvSpPr>
          <p:nvPr>
            <p:ph type="pic" sz="quarter" idx="16"/>
          </p:nvPr>
        </p:nvSpPr>
        <p:spPr>
          <a:xfrm>
            <a:off x="17605376" y="1646238"/>
            <a:ext cx="5102224" cy="513318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5" name="Picture Placeholder 26"/>
          <p:cNvSpPr>
            <a:spLocks noGrp="1"/>
          </p:cNvSpPr>
          <p:nvPr>
            <p:ph type="pic" sz="quarter" idx="17"/>
          </p:nvPr>
        </p:nvSpPr>
        <p:spPr>
          <a:xfrm>
            <a:off x="12295717" y="1646238"/>
            <a:ext cx="5102224" cy="513318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6" name="Picture Placeholder 26"/>
          <p:cNvSpPr>
            <a:spLocks noGrp="1"/>
          </p:cNvSpPr>
          <p:nvPr>
            <p:ph type="pic" sz="quarter" idx="18"/>
          </p:nvPr>
        </p:nvSpPr>
        <p:spPr>
          <a:xfrm>
            <a:off x="6986059" y="1646238"/>
            <a:ext cx="5102224" cy="513318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9"/>
          </p:nvPr>
        </p:nvSpPr>
        <p:spPr>
          <a:xfrm>
            <a:off x="1676401" y="6933407"/>
            <a:ext cx="5102224" cy="513318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8" name="Picture Placeholder 26"/>
          <p:cNvSpPr>
            <a:spLocks noGrp="1"/>
          </p:cNvSpPr>
          <p:nvPr>
            <p:ph type="pic" sz="quarter" idx="20"/>
          </p:nvPr>
        </p:nvSpPr>
        <p:spPr>
          <a:xfrm>
            <a:off x="17605376" y="6933407"/>
            <a:ext cx="5102224" cy="513318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9" name="Picture Placeholder 26"/>
          <p:cNvSpPr>
            <a:spLocks noGrp="1"/>
          </p:cNvSpPr>
          <p:nvPr>
            <p:ph type="pic" sz="quarter" idx="21"/>
          </p:nvPr>
        </p:nvSpPr>
        <p:spPr>
          <a:xfrm>
            <a:off x="12295717" y="6933407"/>
            <a:ext cx="5102224" cy="513318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30" name="Picture Placeholder 26"/>
          <p:cNvSpPr>
            <a:spLocks noGrp="1"/>
          </p:cNvSpPr>
          <p:nvPr>
            <p:ph type="pic" sz="quarter" idx="22"/>
          </p:nvPr>
        </p:nvSpPr>
        <p:spPr>
          <a:xfrm>
            <a:off x="6986059" y="6933407"/>
            <a:ext cx="5102224" cy="513318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4765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image" Target="../media/image6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image" Target="../media/image1.png"/><Relationship Id="rId66" Type="http://schemas.openxmlformats.org/officeDocument/2006/relationships/image" Target="../media/image9.png"/><Relationship Id="rId5" Type="http://schemas.openxmlformats.org/officeDocument/2006/relationships/slideLayout" Target="../slideLayouts/slideLayout5.xml"/><Relationship Id="rId61" Type="http://schemas.openxmlformats.org/officeDocument/2006/relationships/image" Target="../media/image4.png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image" Target="../media/image7.png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image" Target="../media/image2.pn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image" Target="../media/image3.jpeg"/><Relationship Id="rId65" Type="http://schemas.openxmlformats.org/officeDocument/2006/relationships/image" Target="../media/image8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82.xml"/><Relationship Id="rId21" Type="http://schemas.openxmlformats.org/officeDocument/2006/relationships/slideLayout" Target="../slideLayouts/slideLayout77.xml"/><Relationship Id="rId42" Type="http://schemas.openxmlformats.org/officeDocument/2006/relationships/slideLayout" Target="../slideLayouts/slideLayout98.xml"/><Relationship Id="rId47" Type="http://schemas.openxmlformats.org/officeDocument/2006/relationships/slideLayout" Target="../slideLayouts/slideLayout103.xml"/><Relationship Id="rId63" Type="http://schemas.openxmlformats.org/officeDocument/2006/relationships/image" Target="../media/image1.png"/><Relationship Id="rId68" Type="http://schemas.openxmlformats.org/officeDocument/2006/relationships/image" Target="../media/image6.png"/><Relationship Id="rId7" Type="http://schemas.openxmlformats.org/officeDocument/2006/relationships/slideLayout" Target="../slideLayouts/slideLayout63.xml"/><Relationship Id="rId71" Type="http://schemas.openxmlformats.org/officeDocument/2006/relationships/image" Target="../media/image16.png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29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67.xml"/><Relationship Id="rId24" Type="http://schemas.openxmlformats.org/officeDocument/2006/relationships/slideLayout" Target="../slideLayouts/slideLayout80.xml"/><Relationship Id="rId32" Type="http://schemas.openxmlformats.org/officeDocument/2006/relationships/slideLayout" Target="../slideLayouts/slideLayout88.xml"/><Relationship Id="rId37" Type="http://schemas.openxmlformats.org/officeDocument/2006/relationships/slideLayout" Target="../slideLayouts/slideLayout93.xml"/><Relationship Id="rId40" Type="http://schemas.openxmlformats.org/officeDocument/2006/relationships/slideLayout" Target="../slideLayouts/slideLayout96.xml"/><Relationship Id="rId45" Type="http://schemas.openxmlformats.org/officeDocument/2006/relationships/slideLayout" Target="../slideLayouts/slideLayout101.xml"/><Relationship Id="rId53" Type="http://schemas.openxmlformats.org/officeDocument/2006/relationships/slideLayout" Target="../slideLayouts/slideLayout109.xml"/><Relationship Id="rId58" Type="http://schemas.openxmlformats.org/officeDocument/2006/relationships/image" Target="../media/image10.png"/><Relationship Id="rId66" Type="http://schemas.openxmlformats.org/officeDocument/2006/relationships/image" Target="../media/image4.png"/><Relationship Id="rId5" Type="http://schemas.openxmlformats.org/officeDocument/2006/relationships/slideLayout" Target="../slideLayouts/slideLayout61.xml"/><Relationship Id="rId61" Type="http://schemas.openxmlformats.org/officeDocument/2006/relationships/image" Target="../media/image13.png"/><Relationship Id="rId1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70.xml"/><Relationship Id="rId22" Type="http://schemas.openxmlformats.org/officeDocument/2006/relationships/slideLayout" Target="../slideLayouts/slideLayout78.xml"/><Relationship Id="rId27" Type="http://schemas.openxmlformats.org/officeDocument/2006/relationships/slideLayout" Target="../slideLayouts/slideLayout83.xml"/><Relationship Id="rId30" Type="http://schemas.openxmlformats.org/officeDocument/2006/relationships/slideLayout" Target="../slideLayouts/slideLayout86.xml"/><Relationship Id="rId35" Type="http://schemas.openxmlformats.org/officeDocument/2006/relationships/slideLayout" Target="../slideLayouts/slideLayout91.xml"/><Relationship Id="rId43" Type="http://schemas.openxmlformats.org/officeDocument/2006/relationships/slideLayout" Target="../slideLayouts/slideLayout99.xml"/><Relationship Id="rId48" Type="http://schemas.openxmlformats.org/officeDocument/2006/relationships/slideLayout" Target="../slideLayouts/slideLayout104.xml"/><Relationship Id="rId56" Type="http://schemas.openxmlformats.org/officeDocument/2006/relationships/slideLayout" Target="../slideLayouts/slideLayout112.xml"/><Relationship Id="rId64" Type="http://schemas.openxmlformats.org/officeDocument/2006/relationships/image" Target="../media/image15.png"/><Relationship Id="rId69" Type="http://schemas.openxmlformats.org/officeDocument/2006/relationships/image" Target="../media/image7.png"/><Relationship Id="rId8" Type="http://schemas.openxmlformats.org/officeDocument/2006/relationships/slideLayout" Target="../slideLayouts/slideLayout64.xml"/><Relationship Id="rId51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5" Type="http://schemas.openxmlformats.org/officeDocument/2006/relationships/slideLayout" Target="../slideLayouts/slideLayout81.xml"/><Relationship Id="rId33" Type="http://schemas.openxmlformats.org/officeDocument/2006/relationships/slideLayout" Target="../slideLayouts/slideLayout89.xml"/><Relationship Id="rId38" Type="http://schemas.openxmlformats.org/officeDocument/2006/relationships/slideLayout" Target="../slideLayouts/slideLayout94.xml"/><Relationship Id="rId46" Type="http://schemas.openxmlformats.org/officeDocument/2006/relationships/slideLayout" Target="../slideLayouts/slideLayout102.xml"/><Relationship Id="rId59" Type="http://schemas.openxmlformats.org/officeDocument/2006/relationships/image" Target="../media/image11.svg"/><Relationship Id="rId67" Type="http://schemas.openxmlformats.org/officeDocument/2006/relationships/image" Target="../media/image5.jpeg"/><Relationship Id="rId20" Type="http://schemas.openxmlformats.org/officeDocument/2006/relationships/slideLayout" Target="../slideLayouts/slideLayout76.xml"/><Relationship Id="rId41" Type="http://schemas.openxmlformats.org/officeDocument/2006/relationships/slideLayout" Target="../slideLayouts/slideLayout97.xml"/><Relationship Id="rId54" Type="http://schemas.openxmlformats.org/officeDocument/2006/relationships/slideLayout" Target="../slideLayouts/slideLayout110.xml"/><Relationship Id="rId62" Type="http://schemas.openxmlformats.org/officeDocument/2006/relationships/image" Target="../media/image14.svg"/><Relationship Id="rId70" Type="http://schemas.openxmlformats.org/officeDocument/2006/relationships/image" Target="../media/image8.pn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1.xml"/><Relationship Id="rId23" Type="http://schemas.openxmlformats.org/officeDocument/2006/relationships/slideLayout" Target="../slideLayouts/slideLayout79.xml"/><Relationship Id="rId28" Type="http://schemas.openxmlformats.org/officeDocument/2006/relationships/slideLayout" Target="../slideLayouts/slideLayout84.xml"/><Relationship Id="rId36" Type="http://schemas.openxmlformats.org/officeDocument/2006/relationships/slideLayout" Target="../slideLayouts/slideLayout92.xml"/><Relationship Id="rId49" Type="http://schemas.openxmlformats.org/officeDocument/2006/relationships/slideLayout" Target="../slideLayouts/slideLayout105.xml"/><Relationship Id="rId57" Type="http://schemas.openxmlformats.org/officeDocument/2006/relationships/theme" Target="../theme/theme2.xml"/><Relationship Id="rId10" Type="http://schemas.openxmlformats.org/officeDocument/2006/relationships/slideLayout" Target="../slideLayouts/slideLayout66.xml"/><Relationship Id="rId31" Type="http://schemas.openxmlformats.org/officeDocument/2006/relationships/slideLayout" Target="../slideLayouts/slideLayout87.xml"/><Relationship Id="rId44" Type="http://schemas.openxmlformats.org/officeDocument/2006/relationships/slideLayout" Target="../slideLayouts/slideLayout100.xml"/><Relationship Id="rId52" Type="http://schemas.openxmlformats.org/officeDocument/2006/relationships/slideLayout" Target="../slideLayouts/slideLayout108.xml"/><Relationship Id="rId60" Type="http://schemas.openxmlformats.org/officeDocument/2006/relationships/image" Target="../media/image12.png"/><Relationship Id="rId65" Type="http://schemas.openxmlformats.org/officeDocument/2006/relationships/image" Target="../media/image3.jpeg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69.xml"/><Relationship Id="rId18" Type="http://schemas.openxmlformats.org/officeDocument/2006/relationships/slideLayout" Target="../slideLayouts/slideLayout74.xml"/><Relationship Id="rId39" Type="http://schemas.openxmlformats.org/officeDocument/2006/relationships/slideLayout" Target="../slideLayouts/slideLayout95.xml"/><Relationship Id="rId34" Type="http://schemas.openxmlformats.org/officeDocument/2006/relationships/slideLayout" Target="../slideLayouts/slideLayout90.xml"/><Relationship Id="rId50" Type="http://schemas.openxmlformats.org/officeDocument/2006/relationships/slideLayout" Target="../slideLayouts/slideLayout106.xml"/><Relationship Id="rId55" Type="http://schemas.openxmlformats.org/officeDocument/2006/relationships/slideLayout" Target="../slideLayouts/slideLayout1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rostokąt 48">
            <a:extLst>
              <a:ext uri="{FF2B5EF4-FFF2-40B4-BE49-F238E27FC236}">
                <a16:creationId xmlns:a16="http://schemas.microsoft.com/office/drawing/2014/main" id="{3CFC2C87-4162-BFAB-31A4-4CB3B8ECB7D0}"/>
              </a:ext>
            </a:extLst>
          </p:cNvPr>
          <p:cNvSpPr/>
          <p:nvPr userDrawn="1"/>
        </p:nvSpPr>
        <p:spPr>
          <a:xfrm>
            <a:off x="90488" y="11752840"/>
            <a:ext cx="24198262" cy="45719"/>
          </a:xfrm>
          <a:prstGeom prst="rect">
            <a:avLst/>
          </a:prstGeom>
          <a:noFill/>
          <a:ln w="190500">
            <a:solidFill>
              <a:srgbClr val="E7EEF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C9C46"/>
              </a:solidFill>
            </a:endParaRP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5BAFBD2D-3D72-AA99-F556-CC5D72954E00}"/>
              </a:ext>
            </a:extLst>
          </p:cNvPr>
          <p:cNvSpPr txBox="1"/>
          <p:nvPr userDrawn="1"/>
        </p:nvSpPr>
        <p:spPr>
          <a:xfrm>
            <a:off x="22917777" y="13206926"/>
            <a:ext cx="1167424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3000" b="1" smtClean="0">
                <a:solidFill>
                  <a:srgbClr val="CC9C46"/>
                </a:solidFill>
                <a:latin typeface="+mj-lt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r>
              <a:rPr lang="en-US" sz="3000" b="1" dirty="0">
                <a:solidFill>
                  <a:srgbClr val="CC9C46"/>
                </a:solidFill>
                <a:latin typeface="+mj-lt"/>
                <a:cs typeface="Poppins" panose="02000000000000000000" pitchFamily="2" charset="0"/>
              </a:rPr>
              <a:t>/12</a:t>
            </a:r>
          </a:p>
        </p:txBody>
      </p:sp>
      <p:pic>
        <p:nvPicPr>
          <p:cNvPr id="51" name="Obraz 50" descr="Obraz zawierający Czcionka, tekst, Grafika, logo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40FD3136-9D12-2167-1DF0-7640D64563CE}"/>
              </a:ext>
            </a:extLst>
          </p:cNvPr>
          <p:cNvPicPr>
            <a:picLocks noChangeAspect="1"/>
          </p:cNvPicPr>
          <p:nvPr userDrawn="1"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4964" y="12169605"/>
            <a:ext cx="6163553" cy="1037321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4BAA1556-D970-C8B7-D64B-6FA40201D625}"/>
              </a:ext>
            </a:extLst>
          </p:cNvPr>
          <p:cNvPicPr>
            <a:picLocks noChangeAspect="1"/>
          </p:cNvPicPr>
          <p:nvPr userDrawn="1"/>
        </p:nvPicPr>
        <p:blipFill>
          <a:blip r:embed="rId59">
            <a:alphaModFix amt="35000"/>
          </a:blip>
          <a:stretch>
            <a:fillRect/>
          </a:stretch>
        </p:blipFill>
        <p:spPr>
          <a:xfrm>
            <a:off x="13093229" y="-30765"/>
            <a:ext cx="11290771" cy="11729721"/>
          </a:xfrm>
          <a:prstGeom prst="rect">
            <a:avLst/>
          </a:prstGeom>
        </p:spPr>
      </p:pic>
      <p:sp>
        <p:nvSpPr>
          <p:cNvPr id="7" name="Freeform 14">
            <a:extLst>
              <a:ext uri="{FF2B5EF4-FFF2-40B4-BE49-F238E27FC236}">
                <a16:creationId xmlns:a16="http://schemas.microsoft.com/office/drawing/2014/main" id="{352A6ACB-621B-E41F-C6B8-42D2557E5121}"/>
              </a:ext>
            </a:extLst>
          </p:cNvPr>
          <p:cNvSpPr/>
          <p:nvPr userDrawn="1"/>
        </p:nvSpPr>
        <p:spPr>
          <a:xfrm>
            <a:off x="724453" y="11997210"/>
            <a:ext cx="1203676" cy="1689267"/>
          </a:xfrm>
          <a:custGeom>
            <a:avLst/>
            <a:gdLst/>
            <a:ahLst/>
            <a:cxnLst/>
            <a:rect l="l" t="t" r="r" b="b"/>
            <a:pathLst>
              <a:path w="1203676" h="1689267">
                <a:moveTo>
                  <a:pt x="0" y="0"/>
                </a:moveTo>
                <a:lnTo>
                  <a:pt x="1203676" y="0"/>
                </a:lnTo>
                <a:lnTo>
                  <a:pt x="1203676" y="1689267"/>
                </a:lnTo>
                <a:lnTo>
                  <a:pt x="0" y="1689267"/>
                </a:lnTo>
                <a:lnTo>
                  <a:pt x="0" y="0"/>
                </a:lnTo>
                <a:close/>
              </a:path>
            </a:pathLst>
          </a:custGeom>
          <a:blipFill>
            <a:blip r:embed="rId60"/>
            <a:stretch>
              <a:fillRect l="-18317" t="-17078" r="-19864" b="-9571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8" name="Freeform 15">
            <a:extLst>
              <a:ext uri="{FF2B5EF4-FFF2-40B4-BE49-F238E27FC236}">
                <a16:creationId xmlns:a16="http://schemas.microsoft.com/office/drawing/2014/main" id="{2DA76F8C-1569-0A51-2AA1-10AD375F3C36}"/>
              </a:ext>
            </a:extLst>
          </p:cNvPr>
          <p:cNvSpPr/>
          <p:nvPr userDrawn="1"/>
        </p:nvSpPr>
        <p:spPr>
          <a:xfrm>
            <a:off x="2358820" y="12162961"/>
            <a:ext cx="953060" cy="1516232"/>
          </a:xfrm>
          <a:custGeom>
            <a:avLst/>
            <a:gdLst/>
            <a:ahLst/>
            <a:cxnLst/>
            <a:rect l="l" t="t" r="r" b="b"/>
            <a:pathLst>
              <a:path w="953060" h="1516232">
                <a:moveTo>
                  <a:pt x="0" y="0"/>
                </a:moveTo>
                <a:lnTo>
                  <a:pt x="953060" y="0"/>
                </a:lnTo>
                <a:lnTo>
                  <a:pt x="953060" y="1516232"/>
                </a:lnTo>
                <a:lnTo>
                  <a:pt x="0" y="1516232"/>
                </a:lnTo>
                <a:lnTo>
                  <a:pt x="0" y="0"/>
                </a:lnTo>
                <a:close/>
              </a:path>
            </a:pathLst>
          </a:custGeom>
          <a:blipFill>
            <a:blip r:embed="rId61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48B95286-83A2-6F45-C3D5-E82A595FE9A4}"/>
              </a:ext>
            </a:extLst>
          </p:cNvPr>
          <p:cNvSpPr/>
          <p:nvPr userDrawn="1"/>
        </p:nvSpPr>
        <p:spPr>
          <a:xfrm>
            <a:off x="4076573" y="11997210"/>
            <a:ext cx="1889329" cy="1657263"/>
          </a:xfrm>
          <a:custGeom>
            <a:avLst/>
            <a:gdLst/>
            <a:ahLst/>
            <a:cxnLst/>
            <a:rect l="l" t="t" r="r" b="b"/>
            <a:pathLst>
              <a:path w="1889329" h="1657263">
                <a:moveTo>
                  <a:pt x="0" y="0"/>
                </a:moveTo>
                <a:lnTo>
                  <a:pt x="1889329" y="0"/>
                </a:lnTo>
                <a:lnTo>
                  <a:pt x="1889329" y="1657263"/>
                </a:lnTo>
                <a:lnTo>
                  <a:pt x="0" y="1657263"/>
                </a:lnTo>
                <a:lnTo>
                  <a:pt x="0" y="0"/>
                </a:lnTo>
                <a:close/>
              </a:path>
            </a:pathLst>
          </a:custGeom>
          <a:blipFill>
            <a:blip r:embed="rId6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37B7D406-168C-C5A3-3275-7D6943D0E5BB}"/>
              </a:ext>
            </a:extLst>
          </p:cNvPr>
          <p:cNvSpPr/>
          <p:nvPr userDrawn="1"/>
        </p:nvSpPr>
        <p:spPr>
          <a:xfrm>
            <a:off x="6509710" y="12120429"/>
            <a:ext cx="1192036" cy="1240089"/>
          </a:xfrm>
          <a:custGeom>
            <a:avLst/>
            <a:gdLst/>
            <a:ahLst/>
            <a:cxnLst/>
            <a:rect l="l" t="t" r="r" b="b"/>
            <a:pathLst>
              <a:path w="1192036" h="1240089">
                <a:moveTo>
                  <a:pt x="0" y="0"/>
                </a:moveTo>
                <a:lnTo>
                  <a:pt x="1192036" y="0"/>
                </a:lnTo>
                <a:lnTo>
                  <a:pt x="1192036" y="1240089"/>
                </a:lnTo>
                <a:lnTo>
                  <a:pt x="0" y="1240089"/>
                </a:lnTo>
                <a:lnTo>
                  <a:pt x="0" y="0"/>
                </a:lnTo>
                <a:close/>
              </a:path>
            </a:pathLst>
          </a:custGeom>
          <a:blipFill>
            <a:blip r:embed="rId63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0CABC070-870E-51EE-F6C7-22E09401679E}"/>
              </a:ext>
            </a:extLst>
          </p:cNvPr>
          <p:cNvSpPr/>
          <p:nvPr userDrawn="1"/>
        </p:nvSpPr>
        <p:spPr>
          <a:xfrm>
            <a:off x="8563128" y="12117200"/>
            <a:ext cx="1373621" cy="1373621"/>
          </a:xfrm>
          <a:custGeom>
            <a:avLst/>
            <a:gdLst/>
            <a:ahLst/>
            <a:cxnLst/>
            <a:rect l="l" t="t" r="r" b="b"/>
            <a:pathLst>
              <a:path w="1373621" h="1373621">
                <a:moveTo>
                  <a:pt x="0" y="0"/>
                </a:moveTo>
                <a:lnTo>
                  <a:pt x="1373621" y="0"/>
                </a:lnTo>
                <a:lnTo>
                  <a:pt x="1373621" y="1373621"/>
                </a:lnTo>
                <a:lnTo>
                  <a:pt x="0" y="1373621"/>
                </a:lnTo>
                <a:lnTo>
                  <a:pt x="0" y="0"/>
                </a:lnTo>
                <a:close/>
              </a:path>
            </a:pathLst>
          </a:custGeom>
          <a:blipFill>
            <a:blip r:embed="rId64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EDD3D397-CCDB-451A-B033-41705FE42EA6}"/>
              </a:ext>
            </a:extLst>
          </p:cNvPr>
          <p:cNvSpPr/>
          <p:nvPr userDrawn="1"/>
        </p:nvSpPr>
        <p:spPr>
          <a:xfrm>
            <a:off x="10355237" y="12238607"/>
            <a:ext cx="2260329" cy="1302515"/>
          </a:xfrm>
          <a:custGeom>
            <a:avLst/>
            <a:gdLst/>
            <a:ahLst/>
            <a:cxnLst/>
            <a:rect l="l" t="t" r="r" b="b"/>
            <a:pathLst>
              <a:path w="2260329" h="1302515">
                <a:moveTo>
                  <a:pt x="0" y="0"/>
                </a:moveTo>
                <a:lnTo>
                  <a:pt x="2260329" y="0"/>
                </a:lnTo>
                <a:lnTo>
                  <a:pt x="2260329" y="1302515"/>
                </a:lnTo>
                <a:lnTo>
                  <a:pt x="0" y="1302515"/>
                </a:lnTo>
                <a:lnTo>
                  <a:pt x="0" y="0"/>
                </a:lnTo>
                <a:close/>
              </a:path>
            </a:pathLst>
          </a:custGeom>
          <a:blipFill>
            <a:blip r:embed="rId65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pic>
        <p:nvPicPr>
          <p:cNvPr id="21" name="Obraz 20" descr="Obraz zawierający logo, Czcionka, Grafika, symbol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C2EE33E3-2D47-AB50-FEEF-4EAEF4D2E650}"/>
              </a:ext>
            </a:extLst>
          </p:cNvPr>
          <p:cNvPicPr>
            <a:picLocks noChangeAspect="1"/>
          </p:cNvPicPr>
          <p:nvPr userDrawn="1"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2392" y="11852443"/>
            <a:ext cx="1903137" cy="190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687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683" r:id="rId12"/>
    <p:sldLayoutId id="2147483710" r:id="rId13"/>
    <p:sldLayoutId id="2147483682" r:id="rId14"/>
    <p:sldLayoutId id="2147483693" r:id="rId15"/>
    <p:sldLayoutId id="2147483713" r:id="rId16"/>
    <p:sldLayoutId id="2147483714" r:id="rId17"/>
    <p:sldLayoutId id="2147483715" r:id="rId18"/>
    <p:sldLayoutId id="2147483730" r:id="rId19"/>
    <p:sldLayoutId id="2147483707" r:id="rId20"/>
    <p:sldLayoutId id="2147483705" r:id="rId21"/>
    <p:sldLayoutId id="2147483712" r:id="rId22"/>
    <p:sldLayoutId id="2147483706" r:id="rId23"/>
    <p:sldLayoutId id="2147483719" r:id="rId24"/>
    <p:sldLayoutId id="2147483716" r:id="rId25"/>
    <p:sldLayoutId id="2147483718" r:id="rId26"/>
    <p:sldLayoutId id="2147483708" r:id="rId27"/>
    <p:sldLayoutId id="2147483692" r:id="rId28"/>
    <p:sldLayoutId id="2147483690" r:id="rId29"/>
    <p:sldLayoutId id="2147483686" r:id="rId30"/>
    <p:sldLayoutId id="2147483720" r:id="rId31"/>
    <p:sldLayoutId id="2147483685" r:id="rId32"/>
    <p:sldLayoutId id="2147483684" r:id="rId33"/>
    <p:sldLayoutId id="2147483689" r:id="rId34"/>
    <p:sldLayoutId id="2147483722" r:id="rId35"/>
    <p:sldLayoutId id="2147483723" r:id="rId36"/>
    <p:sldLayoutId id="2147483721" r:id="rId37"/>
    <p:sldLayoutId id="2147483725" r:id="rId38"/>
    <p:sldLayoutId id="2147483724" r:id="rId39"/>
    <p:sldLayoutId id="2147483726" r:id="rId40"/>
    <p:sldLayoutId id="2147483727" r:id="rId41"/>
    <p:sldLayoutId id="2147483728" r:id="rId42"/>
    <p:sldLayoutId id="2147483729" r:id="rId43"/>
    <p:sldLayoutId id="2147483697" r:id="rId44"/>
    <p:sldLayoutId id="2147483704" r:id="rId45"/>
    <p:sldLayoutId id="2147483702" r:id="rId46"/>
    <p:sldLayoutId id="2147483701" r:id="rId47"/>
    <p:sldLayoutId id="2147483700" r:id="rId48"/>
    <p:sldLayoutId id="2147483699" r:id="rId49"/>
    <p:sldLayoutId id="2147483694" r:id="rId50"/>
    <p:sldLayoutId id="2147483698" r:id="rId51"/>
    <p:sldLayoutId id="2147483717" r:id="rId52"/>
    <p:sldLayoutId id="2147483695" r:id="rId53"/>
    <p:sldLayoutId id="2147483696" r:id="rId54"/>
    <p:sldLayoutId id="2147483745" r:id="rId55"/>
    <p:sldLayoutId id="2147483746" r:id="rId56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31" userDrawn="1">
          <p15:clr>
            <a:srgbClr val="F26B43"/>
          </p15:clr>
        </p15:guide>
        <p15:guide id="2" pos="1035" userDrawn="1">
          <p15:clr>
            <a:srgbClr val="F26B43"/>
          </p15:clr>
        </p15:guide>
        <p15:guide id="3" orient="horz" pos="4420" userDrawn="1">
          <p15:clr>
            <a:srgbClr val="F26B43"/>
          </p15:clr>
        </p15:guide>
        <p15:guide id="4" pos="1432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3BCDECAE-E7A5-3620-D8FF-C200F4021674}"/>
              </a:ext>
            </a:extLst>
          </p:cNvPr>
          <p:cNvSpPr/>
          <p:nvPr userDrawn="1"/>
        </p:nvSpPr>
        <p:spPr>
          <a:xfrm>
            <a:off x="0" y="0"/>
            <a:ext cx="24379200" cy="11732524"/>
          </a:xfrm>
          <a:prstGeom prst="rect">
            <a:avLst/>
          </a:prstGeom>
          <a:solidFill>
            <a:srgbClr val="091D35"/>
          </a:solidFill>
          <a:ln>
            <a:solidFill>
              <a:srgbClr val="091D3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D24B9575-3A11-EFF0-EB24-A36B17798EFB}"/>
              </a:ext>
            </a:extLst>
          </p:cNvPr>
          <p:cNvSpPr/>
          <p:nvPr userDrawn="1"/>
        </p:nvSpPr>
        <p:spPr>
          <a:xfrm>
            <a:off x="11000747" y="-2"/>
            <a:ext cx="13383254" cy="13716002"/>
          </a:xfrm>
          <a:custGeom>
            <a:avLst/>
            <a:gdLst/>
            <a:ahLst/>
            <a:cxnLst/>
            <a:rect l="l" t="t" r="r" b="b"/>
            <a:pathLst>
              <a:path w="20955750" h="19841082">
                <a:moveTo>
                  <a:pt x="0" y="0"/>
                </a:moveTo>
                <a:lnTo>
                  <a:pt x="20955750" y="0"/>
                </a:lnTo>
                <a:lnTo>
                  <a:pt x="20955750" y="19841082"/>
                </a:lnTo>
                <a:lnTo>
                  <a:pt x="0" y="19841082"/>
                </a:lnTo>
                <a:lnTo>
                  <a:pt x="0" y="0"/>
                </a:lnTo>
                <a:close/>
              </a:path>
            </a:pathLst>
          </a:custGeom>
          <a:blipFill>
            <a:blip r:embed="rId58">
              <a:alphaModFix amt="31000"/>
              <a:extLst>
                <a:ext uri="{96DAC541-7B7A-43D3-8B79-37D633B846F1}">
                  <asvg:svgBlip xmlns:asvg="http://schemas.microsoft.com/office/drawing/2016/SVG/main" r:embed="rId59"/>
                </a:ext>
              </a:extLst>
            </a:blip>
            <a:stretch>
              <a:fillRect t="-22328" r="-56582" b="-2232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EC5D9135-09A6-70E1-B0BD-7FA9ADC062B8}"/>
              </a:ext>
            </a:extLst>
          </p:cNvPr>
          <p:cNvSpPr/>
          <p:nvPr userDrawn="1"/>
        </p:nvSpPr>
        <p:spPr>
          <a:xfrm>
            <a:off x="10989027" y="0"/>
            <a:ext cx="13394972" cy="13716000"/>
          </a:xfrm>
          <a:custGeom>
            <a:avLst/>
            <a:gdLst/>
            <a:ahLst/>
            <a:cxnLst/>
            <a:rect l="l" t="t" r="r" b="b"/>
            <a:pathLst>
              <a:path w="20955750" h="19841082">
                <a:moveTo>
                  <a:pt x="0" y="0"/>
                </a:moveTo>
                <a:lnTo>
                  <a:pt x="20955750" y="0"/>
                </a:lnTo>
                <a:lnTo>
                  <a:pt x="20955750" y="19841082"/>
                </a:lnTo>
                <a:lnTo>
                  <a:pt x="0" y="19841082"/>
                </a:lnTo>
                <a:lnTo>
                  <a:pt x="0" y="0"/>
                </a:lnTo>
                <a:close/>
              </a:path>
            </a:pathLst>
          </a:custGeom>
          <a:blipFill>
            <a:blip r:embed="rId58">
              <a:alphaModFix amt="9999"/>
              <a:extLst>
                <a:ext uri="{96DAC541-7B7A-43D3-8B79-37D633B846F1}">
                  <asvg:svgBlip xmlns:asvg="http://schemas.microsoft.com/office/drawing/2016/SVG/main" r:embed="rId59"/>
                </a:ext>
              </a:extLst>
            </a:blip>
            <a:stretch>
              <a:fillRect l="-1" t="-22242" r="-56445" b="-22415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9" name="Prostokąt 48">
            <a:extLst>
              <a:ext uri="{FF2B5EF4-FFF2-40B4-BE49-F238E27FC236}">
                <a16:creationId xmlns:a16="http://schemas.microsoft.com/office/drawing/2014/main" id="{3CFC2C87-4162-BFAB-31A4-4CB3B8ECB7D0}"/>
              </a:ext>
            </a:extLst>
          </p:cNvPr>
          <p:cNvSpPr/>
          <p:nvPr userDrawn="1"/>
        </p:nvSpPr>
        <p:spPr>
          <a:xfrm flipV="1">
            <a:off x="90488" y="11756519"/>
            <a:ext cx="24198262" cy="70910"/>
          </a:xfrm>
          <a:prstGeom prst="rect">
            <a:avLst/>
          </a:prstGeom>
          <a:noFill/>
          <a:ln w="190500">
            <a:solidFill>
              <a:srgbClr val="93B2C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5BAFBD2D-3D72-AA99-F556-CC5D72954E00}"/>
              </a:ext>
            </a:extLst>
          </p:cNvPr>
          <p:cNvSpPr txBox="1"/>
          <p:nvPr userDrawn="1"/>
        </p:nvSpPr>
        <p:spPr>
          <a:xfrm>
            <a:off x="22917777" y="13206926"/>
            <a:ext cx="1167424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3000" b="1" smtClean="0">
                <a:solidFill>
                  <a:srgbClr val="CC9C46"/>
                </a:solidFill>
                <a:latin typeface="+mj-lt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r>
              <a:rPr lang="en-US" sz="3000" b="1" dirty="0">
                <a:solidFill>
                  <a:srgbClr val="CC9C46"/>
                </a:solidFill>
                <a:latin typeface="+mj-lt"/>
                <a:cs typeface="Poppins" panose="02000000000000000000" pitchFamily="2" charset="0"/>
              </a:rPr>
              <a:t>/12</a:t>
            </a:r>
          </a:p>
        </p:txBody>
      </p:sp>
      <p:sp>
        <p:nvSpPr>
          <p:cNvPr id="22" name="Freeform 2">
            <a:extLst>
              <a:ext uri="{FF2B5EF4-FFF2-40B4-BE49-F238E27FC236}">
                <a16:creationId xmlns:a16="http://schemas.microsoft.com/office/drawing/2014/main" id="{0788BDC7-94B2-78A2-C7E8-9C53BCDDBEF8}"/>
              </a:ext>
            </a:extLst>
          </p:cNvPr>
          <p:cNvSpPr/>
          <p:nvPr userDrawn="1"/>
        </p:nvSpPr>
        <p:spPr>
          <a:xfrm>
            <a:off x="10989028" y="0"/>
            <a:ext cx="13394972" cy="13716000"/>
          </a:xfrm>
          <a:custGeom>
            <a:avLst/>
            <a:gdLst/>
            <a:ahLst/>
            <a:cxnLst/>
            <a:rect l="l" t="t" r="r" b="b"/>
            <a:pathLst>
              <a:path w="20955750" h="19841082">
                <a:moveTo>
                  <a:pt x="0" y="0"/>
                </a:moveTo>
                <a:lnTo>
                  <a:pt x="20955750" y="0"/>
                </a:lnTo>
                <a:lnTo>
                  <a:pt x="20955750" y="19841082"/>
                </a:lnTo>
                <a:lnTo>
                  <a:pt x="0" y="19841082"/>
                </a:lnTo>
                <a:lnTo>
                  <a:pt x="0" y="0"/>
                </a:lnTo>
                <a:close/>
              </a:path>
            </a:pathLst>
          </a:custGeom>
          <a:blipFill>
            <a:blip r:embed="rId58">
              <a:alphaModFix amt="9999"/>
              <a:extLst>
                <a:ext uri="{96DAC541-7B7A-43D3-8B79-37D633B846F1}">
                  <asvg:svgBlip xmlns:asvg="http://schemas.microsoft.com/office/drawing/2016/SVG/main" r:embed="rId59"/>
                </a:ext>
              </a:extLst>
            </a:blip>
            <a:stretch>
              <a:fillRect l="-1" t="-22242" r="-56445" b="-22415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5" name="Freeform 5">
            <a:extLst>
              <a:ext uri="{FF2B5EF4-FFF2-40B4-BE49-F238E27FC236}">
                <a16:creationId xmlns:a16="http://schemas.microsoft.com/office/drawing/2014/main" id="{9ABD71E4-39B9-AF72-9C45-87822D034217}"/>
              </a:ext>
            </a:extLst>
          </p:cNvPr>
          <p:cNvSpPr/>
          <p:nvPr userDrawn="1"/>
        </p:nvSpPr>
        <p:spPr>
          <a:xfrm>
            <a:off x="21201350" y="278241"/>
            <a:ext cx="2507173" cy="3366880"/>
          </a:xfrm>
          <a:custGeom>
            <a:avLst/>
            <a:gdLst/>
            <a:ahLst/>
            <a:cxnLst/>
            <a:rect l="l" t="t" r="r" b="b"/>
            <a:pathLst>
              <a:path w="3207054" h="4500084">
                <a:moveTo>
                  <a:pt x="0" y="0"/>
                </a:moveTo>
                <a:lnTo>
                  <a:pt x="3207053" y="0"/>
                </a:lnTo>
                <a:lnTo>
                  <a:pt x="3207053" y="4500083"/>
                </a:lnTo>
                <a:lnTo>
                  <a:pt x="0" y="4500083"/>
                </a:lnTo>
                <a:lnTo>
                  <a:pt x="0" y="0"/>
                </a:lnTo>
                <a:close/>
              </a:path>
            </a:pathLst>
          </a:custGeom>
          <a:blipFill>
            <a:blip r:embed="rId60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9" name="Freeform 15">
            <a:extLst>
              <a:ext uri="{FF2B5EF4-FFF2-40B4-BE49-F238E27FC236}">
                <a16:creationId xmlns:a16="http://schemas.microsoft.com/office/drawing/2014/main" id="{864B54F9-1827-21EF-B9B6-199B0639EA8F}"/>
              </a:ext>
            </a:extLst>
          </p:cNvPr>
          <p:cNvSpPr/>
          <p:nvPr userDrawn="1"/>
        </p:nvSpPr>
        <p:spPr>
          <a:xfrm rot="5400000" flipH="1">
            <a:off x="21371140" y="3274440"/>
            <a:ext cx="4899099" cy="1126620"/>
          </a:xfrm>
          <a:prstGeom prst="rect">
            <a:avLst/>
          </a:prstGeom>
          <a:blipFill>
            <a:blip r:embed="rId61">
              <a:extLst>
                <a:ext uri="{96DAC541-7B7A-43D3-8B79-37D633B846F1}">
                  <asvg:svgBlip xmlns:asvg="http://schemas.microsoft.com/office/drawing/2016/SVG/main" r:embed="rId62"/>
                </a:ext>
              </a:extLst>
            </a:blip>
            <a:stretch>
              <a:fillRect l="-102014" t="-568578" r="-1" b="-4"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54" name="Freeform 15">
            <a:extLst>
              <a:ext uri="{FF2B5EF4-FFF2-40B4-BE49-F238E27FC236}">
                <a16:creationId xmlns:a16="http://schemas.microsoft.com/office/drawing/2014/main" id="{F7DAA760-A95C-821F-9E78-D49BA126EEC3}"/>
              </a:ext>
            </a:extLst>
          </p:cNvPr>
          <p:cNvSpPr/>
          <p:nvPr userDrawn="1"/>
        </p:nvSpPr>
        <p:spPr>
          <a:xfrm flipH="1">
            <a:off x="22858261" y="0"/>
            <a:ext cx="1525738" cy="2474876"/>
          </a:xfrm>
          <a:custGeom>
            <a:avLst/>
            <a:gdLst/>
            <a:ahLst/>
            <a:cxnLst/>
            <a:rect l="l" t="t" r="r" b="b"/>
            <a:pathLst>
              <a:path w="6048000" h="4717674">
                <a:moveTo>
                  <a:pt x="6048000" y="0"/>
                </a:moveTo>
                <a:lnTo>
                  <a:pt x="0" y="0"/>
                </a:lnTo>
                <a:lnTo>
                  <a:pt x="0" y="4717674"/>
                </a:lnTo>
                <a:lnTo>
                  <a:pt x="6048000" y="4717674"/>
                </a:lnTo>
                <a:lnTo>
                  <a:pt x="6048000" y="0"/>
                </a:lnTo>
                <a:close/>
              </a:path>
            </a:pathLst>
          </a:custGeom>
          <a:blipFill>
            <a:blip r:embed="rId61">
              <a:extLst>
                <a:ext uri="{96DAC541-7B7A-43D3-8B79-37D633B846F1}">
                  <asvg:svgBlip xmlns:asvg="http://schemas.microsoft.com/office/drawing/2016/SVG/main" r:embed="rId62"/>
                </a:ext>
              </a:extLst>
            </a:blip>
            <a:stretch>
              <a:fillRect l="-501661" t="-164959" r="33509" b="2"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56" name="Freeform 15">
            <a:extLst>
              <a:ext uri="{FF2B5EF4-FFF2-40B4-BE49-F238E27FC236}">
                <a16:creationId xmlns:a16="http://schemas.microsoft.com/office/drawing/2014/main" id="{FE697999-9938-61B9-2D6B-A1DBF5BF9BE2}"/>
              </a:ext>
            </a:extLst>
          </p:cNvPr>
          <p:cNvSpPr/>
          <p:nvPr userDrawn="1"/>
        </p:nvSpPr>
        <p:spPr>
          <a:xfrm flipH="1">
            <a:off x="15772848" y="-1"/>
            <a:ext cx="8834853" cy="2584943"/>
          </a:xfrm>
          <a:prstGeom prst="rect">
            <a:avLst/>
          </a:prstGeom>
          <a:blipFill>
            <a:blip r:embed="rId61">
              <a:extLst>
                <a:ext uri="{96DAC541-7B7A-43D3-8B79-37D633B846F1}">
                  <asvg:svgBlip xmlns:asvg="http://schemas.microsoft.com/office/drawing/2016/SVG/main" r:embed="rId62"/>
                </a:ext>
              </a:extLst>
            </a:blip>
            <a:stretch>
              <a:fillRect l="-12022" t="-191394"/>
            </a:stretch>
          </a:blipFill>
        </p:spPr>
        <p:txBody>
          <a:bodyPr/>
          <a:lstStyle/>
          <a:p>
            <a:endParaRPr lang="en-GB" dirty="0"/>
          </a:p>
        </p:txBody>
      </p:sp>
      <p:pic>
        <p:nvPicPr>
          <p:cNvPr id="3" name="Obraz 2" descr="Obraz zawierający Czcionka, tekst, Grafika, logo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058E5F75-16F0-9104-27AB-E21375B15C8E}"/>
              </a:ext>
            </a:extLst>
          </p:cNvPr>
          <p:cNvPicPr>
            <a:picLocks noChangeAspect="1"/>
          </p:cNvPicPr>
          <p:nvPr userDrawn="1"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00" y="0"/>
            <a:ext cx="5236246" cy="881256"/>
          </a:xfrm>
          <a:prstGeom prst="rect">
            <a:avLst/>
          </a:prstGeom>
        </p:spPr>
      </p:pic>
      <p:sp>
        <p:nvSpPr>
          <p:cNvPr id="4" name="Freeform 8">
            <a:extLst>
              <a:ext uri="{FF2B5EF4-FFF2-40B4-BE49-F238E27FC236}">
                <a16:creationId xmlns:a16="http://schemas.microsoft.com/office/drawing/2014/main" id="{36D2944B-B8AB-BC56-5314-803D8A00B9AF}"/>
              </a:ext>
            </a:extLst>
          </p:cNvPr>
          <p:cNvSpPr/>
          <p:nvPr userDrawn="1"/>
        </p:nvSpPr>
        <p:spPr>
          <a:xfrm>
            <a:off x="503786" y="-23996"/>
            <a:ext cx="5238000" cy="881256"/>
          </a:xfrm>
          <a:custGeom>
            <a:avLst/>
            <a:gdLst/>
            <a:ahLst/>
            <a:cxnLst/>
            <a:rect l="l" t="t" r="r" b="b"/>
            <a:pathLst>
              <a:path w="9343561" h="1576726">
                <a:moveTo>
                  <a:pt x="0" y="0"/>
                </a:moveTo>
                <a:lnTo>
                  <a:pt x="9343560" y="0"/>
                </a:lnTo>
                <a:lnTo>
                  <a:pt x="9343560" y="1576726"/>
                </a:lnTo>
                <a:lnTo>
                  <a:pt x="0" y="1576726"/>
                </a:lnTo>
                <a:lnTo>
                  <a:pt x="0" y="0"/>
                </a:lnTo>
                <a:close/>
              </a:path>
            </a:pathLst>
          </a:custGeom>
          <a:blipFill>
            <a:blip r:embed="rId6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74CFE65D-7B8A-751F-57FC-9FBA9CEF0E8E}"/>
              </a:ext>
            </a:extLst>
          </p:cNvPr>
          <p:cNvSpPr txBox="1"/>
          <p:nvPr userDrawn="1"/>
        </p:nvSpPr>
        <p:spPr>
          <a:xfrm>
            <a:off x="22917777" y="13206926"/>
            <a:ext cx="1167424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3000" b="1" smtClean="0">
                <a:solidFill>
                  <a:srgbClr val="CC9C46"/>
                </a:solidFill>
                <a:latin typeface="+mj-lt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r>
              <a:rPr lang="en-US" sz="3000" b="1" dirty="0">
                <a:solidFill>
                  <a:srgbClr val="CC9C46"/>
                </a:solidFill>
                <a:latin typeface="+mj-lt"/>
                <a:cs typeface="Poppins" panose="02000000000000000000" pitchFamily="2" charset="0"/>
              </a:rPr>
              <a:t>/12</a:t>
            </a: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6115370A-0CC0-659F-AFAD-80597F2F5D33}"/>
              </a:ext>
            </a:extLst>
          </p:cNvPr>
          <p:cNvSpPr/>
          <p:nvPr userDrawn="1"/>
        </p:nvSpPr>
        <p:spPr>
          <a:xfrm>
            <a:off x="3342314" y="12061751"/>
            <a:ext cx="1167424" cy="1567732"/>
          </a:xfrm>
          <a:custGeom>
            <a:avLst/>
            <a:gdLst/>
            <a:ahLst/>
            <a:cxnLst/>
            <a:rect l="l" t="t" r="r" b="b"/>
            <a:pathLst>
              <a:path w="3207054" h="4500084">
                <a:moveTo>
                  <a:pt x="0" y="0"/>
                </a:moveTo>
                <a:lnTo>
                  <a:pt x="3207053" y="0"/>
                </a:lnTo>
                <a:lnTo>
                  <a:pt x="3207053" y="4500083"/>
                </a:lnTo>
                <a:lnTo>
                  <a:pt x="0" y="4500083"/>
                </a:lnTo>
                <a:lnTo>
                  <a:pt x="0" y="0"/>
                </a:lnTo>
                <a:close/>
              </a:path>
            </a:pathLst>
          </a:custGeom>
          <a:blipFill>
            <a:blip r:embed="rId60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10" name="Obraz 9" descr="Obraz zawierający Czcionka, tekst, Grafika, logo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AEEF3F61-801E-5EF1-AF76-21B05A1CFB8B}"/>
              </a:ext>
            </a:extLst>
          </p:cNvPr>
          <p:cNvPicPr>
            <a:picLocks noChangeAspect="1"/>
          </p:cNvPicPr>
          <p:nvPr userDrawn="1"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4049" y="12158149"/>
            <a:ext cx="6163553" cy="1037321"/>
          </a:xfrm>
          <a:prstGeom prst="rect">
            <a:avLst/>
          </a:prstGeom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4477D932-722E-006F-799A-4DF91A8CE4B7}"/>
              </a:ext>
            </a:extLst>
          </p:cNvPr>
          <p:cNvSpPr/>
          <p:nvPr userDrawn="1"/>
        </p:nvSpPr>
        <p:spPr>
          <a:xfrm>
            <a:off x="402233" y="12026733"/>
            <a:ext cx="1203676" cy="1689267"/>
          </a:xfrm>
          <a:custGeom>
            <a:avLst/>
            <a:gdLst/>
            <a:ahLst/>
            <a:cxnLst/>
            <a:rect l="l" t="t" r="r" b="b"/>
            <a:pathLst>
              <a:path w="1203676" h="1689267">
                <a:moveTo>
                  <a:pt x="0" y="0"/>
                </a:moveTo>
                <a:lnTo>
                  <a:pt x="1203676" y="0"/>
                </a:lnTo>
                <a:lnTo>
                  <a:pt x="1203676" y="1689267"/>
                </a:lnTo>
                <a:lnTo>
                  <a:pt x="0" y="1689267"/>
                </a:lnTo>
                <a:lnTo>
                  <a:pt x="0" y="0"/>
                </a:lnTo>
                <a:close/>
              </a:path>
            </a:pathLst>
          </a:custGeom>
          <a:blipFill>
            <a:blip r:embed="rId65"/>
            <a:stretch>
              <a:fillRect l="-18317" t="-17078" r="-19864" b="-9571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F7BE7BF4-D1C6-2F8E-0736-FF60A1A2DD57}"/>
              </a:ext>
            </a:extLst>
          </p:cNvPr>
          <p:cNvSpPr/>
          <p:nvPr userDrawn="1"/>
        </p:nvSpPr>
        <p:spPr>
          <a:xfrm>
            <a:off x="1996398" y="12113251"/>
            <a:ext cx="953060" cy="1516232"/>
          </a:xfrm>
          <a:custGeom>
            <a:avLst/>
            <a:gdLst/>
            <a:ahLst/>
            <a:cxnLst/>
            <a:rect l="l" t="t" r="r" b="b"/>
            <a:pathLst>
              <a:path w="953060" h="1516232">
                <a:moveTo>
                  <a:pt x="0" y="0"/>
                </a:moveTo>
                <a:lnTo>
                  <a:pt x="953060" y="0"/>
                </a:lnTo>
                <a:lnTo>
                  <a:pt x="953060" y="1516232"/>
                </a:lnTo>
                <a:lnTo>
                  <a:pt x="0" y="1516232"/>
                </a:lnTo>
                <a:lnTo>
                  <a:pt x="0" y="0"/>
                </a:lnTo>
                <a:close/>
              </a:path>
            </a:pathLst>
          </a:custGeom>
          <a:blipFill>
            <a:blip r:embed="rId66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C81A2093-2352-A838-9B63-14412CAC21C4}"/>
              </a:ext>
            </a:extLst>
          </p:cNvPr>
          <p:cNvSpPr/>
          <p:nvPr userDrawn="1"/>
        </p:nvSpPr>
        <p:spPr>
          <a:xfrm>
            <a:off x="4910223" y="12042734"/>
            <a:ext cx="1889329" cy="1657263"/>
          </a:xfrm>
          <a:custGeom>
            <a:avLst/>
            <a:gdLst/>
            <a:ahLst/>
            <a:cxnLst/>
            <a:rect l="l" t="t" r="r" b="b"/>
            <a:pathLst>
              <a:path w="1889329" h="1657263">
                <a:moveTo>
                  <a:pt x="0" y="0"/>
                </a:moveTo>
                <a:lnTo>
                  <a:pt x="1889329" y="0"/>
                </a:lnTo>
                <a:lnTo>
                  <a:pt x="1889329" y="1657263"/>
                </a:lnTo>
                <a:lnTo>
                  <a:pt x="0" y="1657263"/>
                </a:lnTo>
                <a:lnTo>
                  <a:pt x="0" y="0"/>
                </a:lnTo>
                <a:close/>
              </a:path>
            </a:pathLst>
          </a:custGeom>
          <a:blipFill>
            <a:blip r:embed="rId67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4B15AC8A-FA12-4177-B5FD-8FDF21F91C51}"/>
              </a:ext>
            </a:extLst>
          </p:cNvPr>
          <p:cNvSpPr/>
          <p:nvPr userDrawn="1"/>
        </p:nvSpPr>
        <p:spPr>
          <a:xfrm>
            <a:off x="6908419" y="12109500"/>
            <a:ext cx="1192036" cy="1240089"/>
          </a:xfrm>
          <a:custGeom>
            <a:avLst/>
            <a:gdLst/>
            <a:ahLst/>
            <a:cxnLst/>
            <a:rect l="l" t="t" r="r" b="b"/>
            <a:pathLst>
              <a:path w="1192036" h="1240089">
                <a:moveTo>
                  <a:pt x="0" y="0"/>
                </a:moveTo>
                <a:lnTo>
                  <a:pt x="1192036" y="0"/>
                </a:lnTo>
                <a:lnTo>
                  <a:pt x="1192036" y="1240089"/>
                </a:lnTo>
                <a:lnTo>
                  <a:pt x="0" y="1240089"/>
                </a:lnTo>
                <a:lnTo>
                  <a:pt x="0" y="0"/>
                </a:lnTo>
                <a:close/>
              </a:path>
            </a:pathLst>
          </a:custGeom>
          <a:blipFill>
            <a:blip r:embed="rId68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40338A10-B6A6-2DCE-28DD-A401E702617C}"/>
              </a:ext>
            </a:extLst>
          </p:cNvPr>
          <p:cNvSpPr/>
          <p:nvPr userDrawn="1"/>
        </p:nvSpPr>
        <p:spPr>
          <a:xfrm>
            <a:off x="8490980" y="12042734"/>
            <a:ext cx="1373621" cy="1373621"/>
          </a:xfrm>
          <a:custGeom>
            <a:avLst/>
            <a:gdLst/>
            <a:ahLst/>
            <a:cxnLst/>
            <a:rect l="l" t="t" r="r" b="b"/>
            <a:pathLst>
              <a:path w="1373621" h="1373621">
                <a:moveTo>
                  <a:pt x="0" y="0"/>
                </a:moveTo>
                <a:lnTo>
                  <a:pt x="1373621" y="0"/>
                </a:lnTo>
                <a:lnTo>
                  <a:pt x="1373621" y="1373621"/>
                </a:lnTo>
                <a:lnTo>
                  <a:pt x="0" y="1373621"/>
                </a:lnTo>
                <a:lnTo>
                  <a:pt x="0" y="0"/>
                </a:lnTo>
                <a:close/>
              </a:path>
            </a:pathLst>
          </a:custGeom>
          <a:blipFill>
            <a:blip r:embed="rId69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1ED00B88-7514-8427-FADC-4552CD0733B4}"/>
              </a:ext>
            </a:extLst>
          </p:cNvPr>
          <p:cNvSpPr/>
          <p:nvPr userDrawn="1"/>
        </p:nvSpPr>
        <p:spPr>
          <a:xfrm>
            <a:off x="10234561" y="12078287"/>
            <a:ext cx="2260329" cy="1302515"/>
          </a:xfrm>
          <a:custGeom>
            <a:avLst/>
            <a:gdLst/>
            <a:ahLst/>
            <a:cxnLst/>
            <a:rect l="l" t="t" r="r" b="b"/>
            <a:pathLst>
              <a:path w="2260329" h="1302515">
                <a:moveTo>
                  <a:pt x="0" y="0"/>
                </a:moveTo>
                <a:lnTo>
                  <a:pt x="2260329" y="0"/>
                </a:lnTo>
                <a:lnTo>
                  <a:pt x="2260329" y="1302515"/>
                </a:lnTo>
                <a:lnTo>
                  <a:pt x="0" y="1302515"/>
                </a:lnTo>
                <a:lnTo>
                  <a:pt x="0" y="0"/>
                </a:lnTo>
                <a:close/>
              </a:path>
            </a:pathLst>
          </a:custGeom>
          <a:blipFill>
            <a:blip r:embed="rId70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8135D339-FA60-06F4-1972-290E0FE24169}"/>
              </a:ext>
            </a:extLst>
          </p:cNvPr>
          <p:cNvSpPr/>
          <p:nvPr userDrawn="1"/>
        </p:nvSpPr>
        <p:spPr>
          <a:xfrm>
            <a:off x="12736630" y="12210884"/>
            <a:ext cx="3340784" cy="1037321"/>
          </a:xfrm>
          <a:custGeom>
            <a:avLst/>
            <a:gdLst/>
            <a:ahLst/>
            <a:cxnLst/>
            <a:rect l="l" t="t" r="r" b="b"/>
            <a:pathLst>
              <a:path w="3340784" h="1037321">
                <a:moveTo>
                  <a:pt x="0" y="0"/>
                </a:moveTo>
                <a:lnTo>
                  <a:pt x="3340784" y="0"/>
                </a:lnTo>
                <a:lnTo>
                  <a:pt x="3340784" y="1037321"/>
                </a:lnTo>
                <a:lnTo>
                  <a:pt x="0" y="1037321"/>
                </a:lnTo>
                <a:lnTo>
                  <a:pt x="0" y="0"/>
                </a:lnTo>
                <a:close/>
              </a:path>
            </a:pathLst>
          </a:custGeom>
          <a:blipFill>
            <a:blip r:embed="rId71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0627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  <p:sldLayoutId id="2147483765" r:id="rId18"/>
    <p:sldLayoutId id="2147483766" r:id="rId19"/>
    <p:sldLayoutId id="2147483767" r:id="rId20"/>
    <p:sldLayoutId id="2147483768" r:id="rId21"/>
    <p:sldLayoutId id="2147483769" r:id="rId22"/>
    <p:sldLayoutId id="2147483770" r:id="rId23"/>
    <p:sldLayoutId id="2147483771" r:id="rId24"/>
    <p:sldLayoutId id="2147483772" r:id="rId25"/>
    <p:sldLayoutId id="2147483773" r:id="rId26"/>
    <p:sldLayoutId id="2147483774" r:id="rId27"/>
    <p:sldLayoutId id="2147483775" r:id="rId28"/>
    <p:sldLayoutId id="2147483776" r:id="rId29"/>
    <p:sldLayoutId id="2147483777" r:id="rId30"/>
    <p:sldLayoutId id="2147483778" r:id="rId31"/>
    <p:sldLayoutId id="2147483779" r:id="rId32"/>
    <p:sldLayoutId id="2147483780" r:id="rId33"/>
    <p:sldLayoutId id="2147483781" r:id="rId34"/>
    <p:sldLayoutId id="2147483782" r:id="rId35"/>
    <p:sldLayoutId id="2147483783" r:id="rId36"/>
    <p:sldLayoutId id="2147483784" r:id="rId37"/>
    <p:sldLayoutId id="2147483785" r:id="rId38"/>
    <p:sldLayoutId id="2147483786" r:id="rId39"/>
    <p:sldLayoutId id="2147483787" r:id="rId40"/>
    <p:sldLayoutId id="2147483788" r:id="rId41"/>
    <p:sldLayoutId id="2147483789" r:id="rId42"/>
    <p:sldLayoutId id="2147483790" r:id="rId43"/>
    <p:sldLayoutId id="2147483791" r:id="rId44"/>
    <p:sldLayoutId id="2147483792" r:id="rId45"/>
    <p:sldLayoutId id="2147483793" r:id="rId46"/>
    <p:sldLayoutId id="2147483794" r:id="rId47"/>
    <p:sldLayoutId id="2147483795" r:id="rId48"/>
    <p:sldLayoutId id="2147483796" r:id="rId49"/>
    <p:sldLayoutId id="2147483797" r:id="rId50"/>
    <p:sldLayoutId id="2147483798" r:id="rId51"/>
    <p:sldLayoutId id="2147483799" r:id="rId52"/>
    <p:sldLayoutId id="2147483800" r:id="rId53"/>
    <p:sldLayoutId id="2147483801" r:id="rId54"/>
    <p:sldLayoutId id="2147483802" r:id="rId55"/>
    <p:sldLayoutId id="2147483803" r:id="rId56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31">
          <p15:clr>
            <a:srgbClr val="F26B43"/>
          </p15:clr>
        </p15:guide>
        <p15:guide id="2" pos="1035">
          <p15:clr>
            <a:srgbClr val="F26B43"/>
          </p15:clr>
        </p15:guide>
        <p15:guide id="3" orient="horz" pos="4420">
          <p15:clr>
            <a:srgbClr val="F26B43"/>
          </p15:clr>
        </p15:guide>
        <p15:guide id="4" pos="143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1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0.pn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svg"/><Relationship Id="rId9" Type="http://schemas.openxmlformats.org/officeDocument/2006/relationships/image" Target="../media/image1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2014C-E3B1-2A91-1558-10E233E37F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>
            <a:extLst>
              <a:ext uri="{FF2B5EF4-FFF2-40B4-BE49-F238E27FC236}">
                <a16:creationId xmlns:a16="http://schemas.microsoft.com/office/drawing/2014/main" id="{F4A38F5D-5DDB-44EE-5361-72A25877E960}"/>
              </a:ext>
            </a:extLst>
          </p:cNvPr>
          <p:cNvSpPr/>
          <p:nvPr/>
        </p:nvSpPr>
        <p:spPr>
          <a:xfrm>
            <a:off x="-28588" y="0"/>
            <a:ext cx="24412588" cy="13716000"/>
          </a:xfrm>
          <a:prstGeom prst="rect">
            <a:avLst/>
          </a:prstGeom>
          <a:solidFill>
            <a:srgbClr val="091D35"/>
          </a:solidFill>
          <a:ln>
            <a:solidFill>
              <a:srgbClr val="091D3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BADF7E22-BC31-9B03-F036-D12D84A0DB38}"/>
              </a:ext>
            </a:extLst>
          </p:cNvPr>
          <p:cNvSpPr/>
          <p:nvPr/>
        </p:nvSpPr>
        <p:spPr>
          <a:xfrm>
            <a:off x="2810962" y="0"/>
            <a:ext cx="20955750" cy="13716000"/>
          </a:xfrm>
          <a:custGeom>
            <a:avLst/>
            <a:gdLst/>
            <a:ahLst/>
            <a:cxnLst/>
            <a:rect l="l" t="t" r="r" b="b"/>
            <a:pathLst>
              <a:path w="20955750" h="19841082">
                <a:moveTo>
                  <a:pt x="0" y="0"/>
                </a:moveTo>
                <a:lnTo>
                  <a:pt x="20955750" y="0"/>
                </a:lnTo>
                <a:lnTo>
                  <a:pt x="20955750" y="19841082"/>
                </a:lnTo>
                <a:lnTo>
                  <a:pt x="0" y="19841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1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39485" b="-5171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9276B757-57E7-69A9-CE8D-745B625FE376}"/>
              </a:ext>
            </a:extLst>
          </p:cNvPr>
          <p:cNvSpPr/>
          <p:nvPr/>
        </p:nvSpPr>
        <p:spPr>
          <a:xfrm flipH="1">
            <a:off x="7154336" y="0"/>
            <a:ext cx="6048000" cy="2094334"/>
          </a:xfrm>
          <a:custGeom>
            <a:avLst/>
            <a:gdLst/>
            <a:ahLst/>
            <a:cxnLst/>
            <a:rect l="l" t="t" r="r" b="b"/>
            <a:pathLst>
              <a:path w="6048000" h="4717674">
                <a:moveTo>
                  <a:pt x="6048000" y="0"/>
                </a:moveTo>
                <a:lnTo>
                  <a:pt x="0" y="0"/>
                </a:lnTo>
                <a:lnTo>
                  <a:pt x="0" y="4717674"/>
                </a:lnTo>
                <a:lnTo>
                  <a:pt x="6048000" y="4717674"/>
                </a:lnTo>
                <a:lnTo>
                  <a:pt x="604800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125257" b="-2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8D687C20-E4A3-5386-A0C8-45672B848612}"/>
              </a:ext>
            </a:extLst>
          </p:cNvPr>
          <p:cNvSpPr/>
          <p:nvPr/>
        </p:nvSpPr>
        <p:spPr>
          <a:xfrm>
            <a:off x="11421490" y="-1"/>
            <a:ext cx="6048000" cy="2094334"/>
          </a:xfrm>
          <a:custGeom>
            <a:avLst/>
            <a:gdLst/>
            <a:ahLst/>
            <a:cxnLst/>
            <a:rect l="l" t="t" r="r" b="b"/>
            <a:pathLst>
              <a:path w="6048000" h="4717674">
                <a:moveTo>
                  <a:pt x="0" y="0"/>
                </a:moveTo>
                <a:lnTo>
                  <a:pt x="6048000" y="0"/>
                </a:lnTo>
                <a:lnTo>
                  <a:pt x="6048000" y="4717674"/>
                </a:lnTo>
                <a:lnTo>
                  <a:pt x="0" y="47176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125258" b="-1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B3F2CB9A-B595-9EAA-C174-3DA25E455B24}"/>
              </a:ext>
            </a:extLst>
          </p:cNvPr>
          <p:cNvSpPr/>
          <p:nvPr/>
        </p:nvSpPr>
        <p:spPr>
          <a:xfrm>
            <a:off x="7922465" y="4959168"/>
            <a:ext cx="9343561" cy="1576726"/>
          </a:xfrm>
          <a:custGeom>
            <a:avLst/>
            <a:gdLst/>
            <a:ahLst/>
            <a:cxnLst/>
            <a:rect l="l" t="t" r="r" b="b"/>
            <a:pathLst>
              <a:path w="9343561" h="1576726">
                <a:moveTo>
                  <a:pt x="0" y="0"/>
                </a:moveTo>
                <a:lnTo>
                  <a:pt x="9343560" y="0"/>
                </a:lnTo>
                <a:lnTo>
                  <a:pt x="9343560" y="1576726"/>
                </a:lnTo>
                <a:lnTo>
                  <a:pt x="0" y="157672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Freeform 9">
            <a:extLst>
              <a:ext uri="{FF2B5EF4-FFF2-40B4-BE49-F238E27FC236}">
                <a16:creationId xmlns:a16="http://schemas.microsoft.com/office/drawing/2014/main" id="{45D39A08-211A-C9ED-48B1-C6B424EB2ACE}"/>
              </a:ext>
            </a:extLst>
          </p:cNvPr>
          <p:cNvSpPr/>
          <p:nvPr/>
        </p:nvSpPr>
        <p:spPr>
          <a:xfrm>
            <a:off x="10889028" y="478585"/>
            <a:ext cx="3207054" cy="4500084"/>
          </a:xfrm>
          <a:custGeom>
            <a:avLst/>
            <a:gdLst/>
            <a:ahLst/>
            <a:cxnLst/>
            <a:rect l="l" t="t" r="r" b="b"/>
            <a:pathLst>
              <a:path w="3207054" h="4500084">
                <a:moveTo>
                  <a:pt x="0" y="0"/>
                </a:moveTo>
                <a:lnTo>
                  <a:pt x="3207053" y="0"/>
                </a:lnTo>
                <a:lnTo>
                  <a:pt x="3207053" y="4500083"/>
                </a:lnTo>
                <a:lnTo>
                  <a:pt x="0" y="450008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29891E0B-14AF-77E1-B19F-3538B0310287}"/>
              </a:ext>
            </a:extLst>
          </p:cNvPr>
          <p:cNvSpPr/>
          <p:nvPr/>
        </p:nvSpPr>
        <p:spPr>
          <a:xfrm flipH="1">
            <a:off x="84826" y="120747"/>
            <a:ext cx="6048000" cy="4717674"/>
          </a:xfrm>
          <a:custGeom>
            <a:avLst/>
            <a:gdLst/>
            <a:ahLst/>
            <a:cxnLst/>
            <a:rect l="l" t="t" r="r" b="b"/>
            <a:pathLst>
              <a:path w="6048000" h="4717674">
                <a:moveTo>
                  <a:pt x="6048000" y="0"/>
                </a:moveTo>
                <a:lnTo>
                  <a:pt x="0" y="0"/>
                </a:lnTo>
                <a:lnTo>
                  <a:pt x="0" y="4717674"/>
                </a:lnTo>
                <a:lnTo>
                  <a:pt x="6048000" y="4717674"/>
                </a:lnTo>
                <a:lnTo>
                  <a:pt x="604800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6F13E8D0-03F2-CB34-DA16-0C6E63872078}"/>
              </a:ext>
            </a:extLst>
          </p:cNvPr>
          <p:cNvSpPr/>
          <p:nvPr/>
        </p:nvSpPr>
        <p:spPr>
          <a:xfrm>
            <a:off x="18251174" y="120747"/>
            <a:ext cx="6048000" cy="4717674"/>
          </a:xfrm>
          <a:custGeom>
            <a:avLst/>
            <a:gdLst/>
            <a:ahLst/>
            <a:cxnLst/>
            <a:rect l="l" t="t" r="r" b="b"/>
            <a:pathLst>
              <a:path w="6048000" h="4717674">
                <a:moveTo>
                  <a:pt x="0" y="0"/>
                </a:moveTo>
                <a:lnTo>
                  <a:pt x="6048000" y="0"/>
                </a:lnTo>
                <a:lnTo>
                  <a:pt x="6048000" y="4717674"/>
                </a:lnTo>
                <a:lnTo>
                  <a:pt x="0" y="47176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3" name="TextBox 8">
            <a:extLst>
              <a:ext uri="{FF2B5EF4-FFF2-40B4-BE49-F238E27FC236}">
                <a16:creationId xmlns:a16="http://schemas.microsoft.com/office/drawing/2014/main" id="{36969B2D-BDCF-4EFB-719C-06297652CB4B}"/>
              </a:ext>
            </a:extLst>
          </p:cNvPr>
          <p:cNvSpPr txBox="1"/>
          <p:nvPr/>
        </p:nvSpPr>
        <p:spPr>
          <a:xfrm>
            <a:off x="6" y="9518140"/>
            <a:ext cx="24383994" cy="11849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l-PL" sz="4000" u="sng" spc="200" dirty="0">
                <a:solidFill>
                  <a:schemeClr val="bg1"/>
                </a:solidFill>
                <a:latin typeface="Amasis MT Pro" panose="02040504050005020304" pitchFamily="18" charset="-18"/>
                <a:cs typeface="Poppins SemiBold" panose="02000000000000000000" pitchFamily="2" charset="0"/>
              </a:rPr>
              <a:t>Name1</a:t>
            </a:r>
            <a:r>
              <a:rPr lang="pl-PL" sz="4000" spc="200" dirty="0">
                <a:solidFill>
                  <a:schemeClr val="bg1"/>
                </a:solidFill>
                <a:latin typeface="Amasis MT Pro" panose="02040504050005020304" pitchFamily="18" charset="-18"/>
                <a:cs typeface="Poppins SemiBold" panose="02000000000000000000" pitchFamily="2" charset="0"/>
              </a:rPr>
              <a:t>, Name2, (…)</a:t>
            </a:r>
          </a:p>
          <a:p>
            <a:pPr algn="ctr">
              <a:spcAft>
                <a:spcPts val="300"/>
              </a:spcAft>
            </a:pPr>
            <a:r>
              <a:rPr lang="pl-PL" sz="3200" spc="200" dirty="0" err="1">
                <a:solidFill>
                  <a:schemeClr val="bg1"/>
                </a:solidFill>
                <a:latin typeface="Amasis MT Pro" panose="02040504050005020304" pitchFamily="18" charset="-18"/>
                <a:cs typeface="Poppins SemiBold" panose="02000000000000000000" pitchFamily="2" charset="0"/>
              </a:rPr>
              <a:t>Affiliation</a:t>
            </a:r>
            <a:endParaRPr lang="en-US" sz="4000" spc="200" dirty="0">
              <a:solidFill>
                <a:schemeClr val="bg1"/>
              </a:solidFill>
              <a:latin typeface="Amasis MT Pro" panose="02040504050005020304" pitchFamily="18" charset="-18"/>
              <a:cs typeface="Poppins SemiBold" panose="02000000000000000000" pitchFamily="2" charset="0"/>
            </a:endParaRP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31E84EC1-6BF8-4549-68FA-006FF5D6E4FE}"/>
              </a:ext>
            </a:extLst>
          </p:cNvPr>
          <p:cNvSpPr txBox="1"/>
          <p:nvPr/>
        </p:nvSpPr>
        <p:spPr>
          <a:xfrm>
            <a:off x="0" y="7457922"/>
            <a:ext cx="24412588" cy="6745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0"/>
              <a:buFont typeface="Arial"/>
              <a:buNone/>
            </a:pPr>
            <a:r>
              <a:rPr lang="en-GB" sz="4400" b="0" i="0" u="none" strike="noStrike" cap="none" dirty="0">
                <a:solidFill>
                  <a:schemeClr val="lt1"/>
                </a:solidFill>
                <a:latin typeface="Amasis MT Pro" panose="02040504050005020304" pitchFamily="18" charset="-18"/>
                <a:ea typeface="Barlow SemiBold"/>
                <a:cs typeface="Barlow SemiBold"/>
                <a:sym typeface="Barlow SemiBold"/>
              </a:rPr>
              <a:t>TOPIC – CHANGE SIZE IF NECESSARY</a:t>
            </a:r>
          </a:p>
        </p:txBody>
      </p:sp>
      <p:sp>
        <p:nvSpPr>
          <p:cNvPr id="23" name="TextBox 3">
            <a:extLst>
              <a:ext uri="{FF2B5EF4-FFF2-40B4-BE49-F238E27FC236}">
                <a16:creationId xmlns:a16="http://schemas.microsoft.com/office/drawing/2014/main" id="{DF39B301-F371-E74F-FB4C-EBC196D3AAB4}"/>
              </a:ext>
            </a:extLst>
          </p:cNvPr>
          <p:cNvSpPr txBox="1"/>
          <p:nvPr/>
        </p:nvSpPr>
        <p:spPr>
          <a:xfrm>
            <a:off x="2328855" y="12299692"/>
            <a:ext cx="19697702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l-PL" sz="4400" cap="all" dirty="0">
                <a:solidFill>
                  <a:srgbClr val="CC9C46"/>
                </a:solidFill>
                <a:latin typeface="+mj-lt"/>
                <a:cs typeface="Poppins SemiBold" panose="02000000000000000000" pitchFamily="2" charset="0"/>
              </a:rPr>
              <a:t>Zabrze, 15-17.09.2025</a:t>
            </a:r>
            <a:endParaRPr lang="pl-PL" sz="4400" dirty="0">
              <a:solidFill>
                <a:srgbClr val="CC9C46"/>
              </a:solidFill>
              <a:latin typeface="+mj-lt"/>
              <a:cs typeface="Poppins SemiBold" panose="02000000000000000000" pitchFamily="2" charset="0"/>
            </a:endParaRPr>
          </a:p>
        </p:txBody>
      </p:sp>
      <p:cxnSp>
        <p:nvCxnSpPr>
          <p:cNvPr id="28" name="Łącznik prosty 27">
            <a:extLst>
              <a:ext uri="{FF2B5EF4-FFF2-40B4-BE49-F238E27FC236}">
                <a16:creationId xmlns:a16="http://schemas.microsoft.com/office/drawing/2014/main" id="{EE254EE8-A88F-C8A1-2142-CC911115FA79}"/>
              </a:ext>
            </a:extLst>
          </p:cNvPr>
          <p:cNvCxnSpPr/>
          <p:nvPr/>
        </p:nvCxnSpPr>
        <p:spPr>
          <a:xfrm>
            <a:off x="10602767" y="8686800"/>
            <a:ext cx="3207054" cy="0"/>
          </a:xfrm>
          <a:prstGeom prst="line">
            <a:avLst/>
          </a:prstGeom>
          <a:ln w="76200">
            <a:solidFill>
              <a:srgbClr val="CC9C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305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8A4FA4-2182-04BA-C952-5FED74069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3D4896D-771F-3C65-B5BB-8769171070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7460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5B135C-999E-5FD1-90A8-4072C325B7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>
            <a:extLst>
              <a:ext uri="{FF2B5EF4-FFF2-40B4-BE49-F238E27FC236}">
                <a16:creationId xmlns:a16="http://schemas.microsoft.com/office/drawing/2014/main" id="{408F9E7F-A172-AC93-04F7-5E03DA73C1A3}"/>
              </a:ext>
            </a:extLst>
          </p:cNvPr>
          <p:cNvSpPr/>
          <p:nvPr/>
        </p:nvSpPr>
        <p:spPr>
          <a:xfrm>
            <a:off x="-28588" y="0"/>
            <a:ext cx="24412588" cy="13716000"/>
          </a:xfrm>
          <a:prstGeom prst="rect">
            <a:avLst/>
          </a:prstGeom>
          <a:solidFill>
            <a:srgbClr val="091D35"/>
          </a:solidFill>
          <a:ln>
            <a:solidFill>
              <a:srgbClr val="091D3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289A29CC-E973-4FBF-B0BD-B50F957FE271}"/>
              </a:ext>
            </a:extLst>
          </p:cNvPr>
          <p:cNvSpPr/>
          <p:nvPr/>
        </p:nvSpPr>
        <p:spPr>
          <a:xfrm>
            <a:off x="2810962" y="0"/>
            <a:ext cx="20955750" cy="13716000"/>
          </a:xfrm>
          <a:custGeom>
            <a:avLst/>
            <a:gdLst/>
            <a:ahLst/>
            <a:cxnLst/>
            <a:rect l="l" t="t" r="r" b="b"/>
            <a:pathLst>
              <a:path w="20955750" h="19841082">
                <a:moveTo>
                  <a:pt x="0" y="0"/>
                </a:moveTo>
                <a:lnTo>
                  <a:pt x="20955750" y="0"/>
                </a:lnTo>
                <a:lnTo>
                  <a:pt x="20955750" y="19841082"/>
                </a:lnTo>
                <a:lnTo>
                  <a:pt x="0" y="19841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1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39485" b="-5171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0D260457-7839-CED3-8714-557B4014BEF9}"/>
              </a:ext>
            </a:extLst>
          </p:cNvPr>
          <p:cNvSpPr/>
          <p:nvPr/>
        </p:nvSpPr>
        <p:spPr>
          <a:xfrm>
            <a:off x="21201350" y="278241"/>
            <a:ext cx="2507173" cy="3366880"/>
          </a:xfrm>
          <a:custGeom>
            <a:avLst/>
            <a:gdLst/>
            <a:ahLst/>
            <a:cxnLst/>
            <a:rect l="l" t="t" r="r" b="b"/>
            <a:pathLst>
              <a:path w="3207054" h="4500084">
                <a:moveTo>
                  <a:pt x="0" y="0"/>
                </a:moveTo>
                <a:lnTo>
                  <a:pt x="3207053" y="0"/>
                </a:lnTo>
                <a:lnTo>
                  <a:pt x="3207053" y="4500083"/>
                </a:lnTo>
                <a:lnTo>
                  <a:pt x="0" y="450008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15">
            <a:extLst>
              <a:ext uri="{FF2B5EF4-FFF2-40B4-BE49-F238E27FC236}">
                <a16:creationId xmlns:a16="http://schemas.microsoft.com/office/drawing/2014/main" id="{1A8736B9-A666-4329-32EE-2D52FEEEA473}"/>
              </a:ext>
            </a:extLst>
          </p:cNvPr>
          <p:cNvSpPr/>
          <p:nvPr/>
        </p:nvSpPr>
        <p:spPr>
          <a:xfrm rot="5400000" flipH="1">
            <a:off x="21371140" y="3274440"/>
            <a:ext cx="4899099" cy="1126620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102014" t="-568578" r="-1" b="-4"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5" name="Freeform 15">
            <a:extLst>
              <a:ext uri="{FF2B5EF4-FFF2-40B4-BE49-F238E27FC236}">
                <a16:creationId xmlns:a16="http://schemas.microsoft.com/office/drawing/2014/main" id="{F25F0DA7-3024-73EE-DBA8-DD2382CCB106}"/>
              </a:ext>
            </a:extLst>
          </p:cNvPr>
          <p:cNvSpPr/>
          <p:nvPr/>
        </p:nvSpPr>
        <p:spPr>
          <a:xfrm flipH="1">
            <a:off x="22858261" y="0"/>
            <a:ext cx="1525738" cy="2474876"/>
          </a:xfrm>
          <a:custGeom>
            <a:avLst/>
            <a:gdLst/>
            <a:ahLst/>
            <a:cxnLst/>
            <a:rect l="l" t="t" r="r" b="b"/>
            <a:pathLst>
              <a:path w="6048000" h="4717674">
                <a:moveTo>
                  <a:pt x="6048000" y="0"/>
                </a:moveTo>
                <a:lnTo>
                  <a:pt x="0" y="0"/>
                </a:lnTo>
                <a:lnTo>
                  <a:pt x="0" y="4717674"/>
                </a:lnTo>
                <a:lnTo>
                  <a:pt x="6048000" y="4717674"/>
                </a:lnTo>
                <a:lnTo>
                  <a:pt x="604800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501661" t="-164959" r="33509" b="2"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6" name="Freeform 15">
            <a:extLst>
              <a:ext uri="{FF2B5EF4-FFF2-40B4-BE49-F238E27FC236}">
                <a16:creationId xmlns:a16="http://schemas.microsoft.com/office/drawing/2014/main" id="{F9EE1A91-F4B6-0431-C553-E753800475F0}"/>
              </a:ext>
            </a:extLst>
          </p:cNvPr>
          <p:cNvSpPr/>
          <p:nvPr/>
        </p:nvSpPr>
        <p:spPr>
          <a:xfrm flipH="1">
            <a:off x="15772848" y="-1"/>
            <a:ext cx="8834853" cy="2584943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12022" t="-191394"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3B9A5FC9-9B80-0897-711C-86C52340F30E}"/>
              </a:ext>
            </a:extLst>
          </p:cNvPr>
          <p:cNvSpPr txBox="1"/>
          <p:nvPr/>
        </p:nvSpPr>
        <p:spPr>
          <a:xfrm flipH="1">
            <a:off x="-28588" y="5380672"/>
            <a:ext cx="24383999" cy="295465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0"/>
              <a:buFont typeface="Arial"/>
              <a:buNone/>
            </a:pPr>
            <a:r>
              <a:rPr lang="pl-PL" sz="9600" b="1" dirty="0">
                <a:solidFill>
                  <a:schemeClr val="bg1"/>
                </a:solidFill>
                <a:latin typeface="+mj-lt"/>
                <a:ea typeface="Barlow SemiBold"/>
                <a:cs typeface="Barlow SemiBold"/>
                <a:sym typeface="Barlow SemiBold"/>
              </a:rPr>
              <a:t>T</a:t>
            </a:r>
            <a:r>
              <a:rPr lang="en-GB" sz="9600" b="1" i="0" u="none" strike="noStrike" cap="none" dirty="0">
                <a:solidFill>
                  <a:schemeClr val="bg1"/>
                </a:solidFill>
                <a:latin typeface="+mj-lt"/>
                <a:ea typeface="Barlow SemiBold"/>
                <a:cs typeface="Barlow SemiBold"/>
                <a:sym typeface="Barlow SemiBold"/>
              </a:rPr>
              <a:t>hank you for your </a:t>
            </a:r>
            <a:endParaRPr lang="pl-PL" sz="9600" b="1" i="0" u="none" strike="noStrike" cap="none" dirty="0">
              <a:solidFill>
                <a:schemeClr val="bg1"/>
              </a:solidFill>
              <a:latin typeface="+mj-lt"/>
              <a:ea typeface="Barlow SemiBold"/>
              <a:cs typeface="Barlow SemiBold"/>
              <a:sym typeface="Barlow Semi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0"/>
              <a:buFont typeface="Arial"/>
              <a:buNone/>
            </a:pPr>
            <a:r>
              <a:rPr lang="en-GB" sz="9600" b="1" dirty="0">
                <a:solidFill>
                  <a:schemeClr val="bg1"/>
                </a:solidFill>
                <a:latin typeface="+mj-lt"/>
                <a:ea typeface="Barlow SemiBold"/>
                <a:cs typeface="Barlow SemiBold"/>
                <a:sym typeface="Barlow SemiBold"/>
              </a:rPr>
              <a:t>attention</a:t>
            </a:r>
            <a:r>
              <a:rPr lang="pl-PL" sz="9600" b="1" i="0" u="none" strike="noStrike" cap="none" dirty="0">
                <a:solidFill>
                  <a:schemeClr val="bg1"/>
                </a:solidFill>
                <a:latin typeface="+mj-lt"/>
                <a:ea typeface="Barlow SemiBold"/>
                <a:cs typeface="Barlow SemiBold"/>
                <a:sym typeface="Barlow SemiBold"/>
              </a:rPr>
              <a:t> ;)</a:t>
            </a:r>
            <a:endParaRPr lang="en-GB" sz="9600" b="1" i="0" u="none" strike="noStrike" cap="none" dirty="0">
              <a:solidFill>
                <a:schemeClr val="bg1"/>
              </a:solidFill>
              <a:latin typeface="+mj-lt"/>
              <a:ea typeface="Barlow SemiBold"/>
              <a:cs typeface="Barlow SemiBold"/>
              <a:sym typeface="Barlow SemiBold"/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3F9CF078-9FD3-D181-17A8-01A1B64263E5}"/>
              </a:ext>
            </a:extLst>
          </p:cNvPr>
          <p:cNvSpPr txBox="1"/>
          <p:nvPr/>
        </p:nvSpPr>
        <p:spPr>
          <a:xfrm>
            <a:off x="3179110" y="11409349"/>
            <a:ext cx="8275676" cy="61555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pl-PL" sz="4000" u="sng" spc="200" dirty="0">
                <a:solidFill>
                  <a:schemeClr val="bg1"/>
                </a:solidFill>
                <a:latin typeface="+mj-lt"/>
                <a:cs typeface="Poppins SemiBold"/>
              </a:rPr>
              <a:t>name.surname@email.pl</a:t>
            </a:r>
            <a:endParaRPr lang="en-US" sz="4000" spc="200" dirty="0">
              <a:solidFill>
                <a:schemeClr val="bg1"/>
              </a:solidFill>
              <a:latin typeface="+mj-lt"/>
              <a:cs typeface="Poppins SemiBold" panose="02000000000000000000" pitchFamily="2" charset="0"/>
            </a:endParaRPr>
          </a:p>
        </p:txBody>
      </p:sp>
      <p:pic>
        <p:nvPicPr>
          <p:cNvPr id="14" name="Grafika 13" descr="Koperta z wypełnieniem pełnym">
            <a:extLst>
              <a:ext uri="{FF2B5EF4-FFF2-40B4-BE49-F238E27FC236}">
                <a16:creationId xmlns:a16="http://schemas.microsoft.com/office/drawing/2014/main" id="{CDC2C4CF-E856-2E47-814D-93321080DD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179110" y="1125992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InterTechDoc2025" id="{1885E7C8-0900-4AF1-8E8D-917A74CECD1E}" vid="{DACD309A-3FB0-492C-A966-F98BCE9356AD}"/>
    </a:ext>
  </a:extLst>
</a:theme>
</file>

<file path=ppt/theme/theme2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InterTechDoc2025" id="{1885E7C8-0900-4AF1-8E8D-917A74CECD1E}" vid="{62F99D61-FBAB-4CB1-BC92-94853A4DDF75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InterTechDoc2025</Template>
  <TotalTime>17</TotalTime>
  <Words>65</Words>
  <Application>Microsoft Office PowerPoint</Application>
  <PresentationFormat>Niestandardowy</PresentationFormat>
  <Paragraphs>11</Paragraphs>
  <Slides>3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3</vt:i4>
      </vt:variant>
    </vt:vector>
  </HeadingPairs>
  <TitlesOfParts>
    <vt:vector size="5" baseType="lpstr">
      <vt:lpstr>Motyw pakietu Office</vt:lpstr>
      <vt:lpstr>1_Motyw pakietu Office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Karolina Socha</dc:creator>
  <cp:lastModifiedBy>Karolina Socha</cp:lastModifiedBy>
  <cp:revision>6</cp:revision>
  <dcterms:created xsi:type="dcterms:W3CDTF">2025-04-04T13:01:23Z</dcterms:created>
  <dcterms:modified xsi:type="dcterms:W3CDTF">2025-05-07T04:05:22Z</dcterms:modified>
</cp:coreProperties>
</file>