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  <p:sldMasterId id="2147483747" r:id="rId2"/>
  </p:sldMasterIdLst>
  <p:notesMasterIdLst>
    <p:notesMasterId r:id="rId4"/>
  </p:notesMasterIdLst>
  <p:handoutMasterIdLst>
    <p:handoutMasterId r:id="rId5"/>
  </p:handoutMasterIdLst>
  <p:sldIdLst>
    <p:sldId id="855" r:id="rId3"/>
  </p:sldIdLst>
  <p:sldSz cx="30275213" cy="42803763"/>
  <p:notesSz cx="6858000" cy="9144000"/>
  <p:embeddedFontLst>
    <p:embeddedFont>
      <p:font typeface="Amasis MT Pro" panose="02040504050005020304" pitchFamily="18" charset="-18"/>
      <p:regular r:id="rId6"/>
      <p:bold r:id="rId7"/>
      <p:italic r:id="rId8"/>
      <p:boldItalic r:id="rId9"/>
    </p:embeddedFont>
    <p:embeddedFont>
      <p:font typeface="Montserrat Light" panose="00000400000000000000" pitchFamily="2" charset="-18"/>
      <p:regular r:id="rId10"/>
      <p:italic r:id="rId11"/>
    </p:embeddedFont>
    <p:embeddedFont>
      <p:font typeface="Montserrat SemiBold" panose="00000700000000000000" pitchFamily="2" charset="-18"/>
      <p:bold r:id="rId12"/>
      <p:boldItalic r:id="rId13"/>
    </p:embeddedFont>
  </p:embeddedFontLst>
  <p:defaultTextStyle>
    <a:defPPr>
      <a:defRPr lang="pl-PL"/>
    </a:defPPr>
    <a:lvl1pPr marL="0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1pPr>
    <a:lvl2pPr marL="876653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2pPr>
    <a:lvl3pPr marL="1753305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3pPr>
    <a:lvl4pPr marL="2629958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4pPr>
    <a:lvl5pPr marL="3506610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5pPr>
    <a:lvl6pPr marL="4383263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6pPr>
    <a:lvl7pPr marL="5259916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7pPr>
    <a:lvl8pPr marL="6136568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8pPr>
    <a:lvl9pPr marL="7013221" algn="l" defTabSz="1753305" rtl="0" eaLnBrk="1" latinLnBrk="0" hangingPunct="1">
      <a:defRPr sz="34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8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Maciej" initials="AM" lastIdx="2" clrIdx="0">
    <p:extLst>
      <p:ext uri="{19B8F6BF-5375-455C-9EA6-DF929625EA0E}">
        <p15:presenceInfo xmlns:p15="http://schemas.microsoft.com/office/powerpoint/2012/main" userId="7283fa4bf07d0663" providerId="Windows Live"/>
      </p:ext>
    </p:extLst>
  </p:cmAuthor>
  <p:cmAuthor id="2" name="Maciej Sowa" initials="MS" lastIdx="4" clrIdx="1">
    <p:extLst>
      <p:ext uri="{19B8F6BF-5375-455C-9EA6-DF929625EA0E}">
        <p15:presenceInfo xmlns:p15="http://schemas.microsoft.com/office/powerpoint/2012/main" userId="17751a18d29bb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3B2CE"/>
    <a:srgbClr val="E7EEF4"/>
    <a:srgbClr val="CC9C46"/>
    <a:srgbClr val="083057"/>
    <a:srgbClr val="091D35"/>
    <a:srgbClr val="A8BED2"/>
    <a:srgbClr val="004E96"/>
    <a:srgbClr val="09284C"/>
    <a:srgbClr val="B2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839" autoAdjust="0"/>
  </p:normalViewPr>
  <p:slideViewPr>
    <p:cSldViewPr snapToGrid="0">
      <p:cViewPr>
        <p:scale>
          <a:sx n="25" d="100"/>
          <a:sy n="25" d="100"/>
        </p:scale>
        <p:origin x="392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3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1pPr>
    <a:lvl2pPr marL="876653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2pPr>
    <a:lvl3pPr marL="1753305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3pPr>
    <a:lvl4pPr marL="2629958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4pPr>
    <a:lvl5pPr marL="3506610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5pPr>
    <a:lvl6pPr marL="4383263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6pPr>
    <a:lvl7pPr marL="5259916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7pPr>
    <a:lvl8pPr marL="6136568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8pPr>
    <a:lvl9pPr marL="7013221" algn="l" defTabSz="1753305" rtl="0" eaLnBrk="1" latinLnBrk="0" hangingPunct="1">
      <a:defRPr sz="23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43DA-91E1-204E-AE21-43D928B6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AAE6A-8AAE-07B0-BCDA-DF4A77F8A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BB45F-3C53-F10B-AF5F-B6FE62CDA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>
                <a:latin typeface="Montserrat SemiBold" panose="00000700000000000000" pitchFamily="50" charset="0"/>
              </a:rPr>
              <a:t> click on it and “Send To Back”.</a:t>
            </a:r>
            <a:endParaRPr lang="en-US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6516-0DC9-0E2B-DF3E-BC3D72C80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5E953-EC50-C1FF-3B77-28D656F6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193FE4-2839-C5F9-DA78-AFB6E36B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86" indent="0" algn="ctr">
              <a:buNone/>
              <a:defRPr sz="4000"/>
            </a:lvl2pPr>
            <a:lvl3pPr marL="1828772" indent="0" algn="ctr">
              <a:buNone/>
              <a:defRPr sz="3600"/>
            </a:lvl3pPr>
            <a:lvl4pPr marL="2743158" indent="0" algn="ctr">
              <a:buNone/>
              <a:defRPr sz="3200"/>
            </a:lvl4pPr>
            <a:lvl5pPr marL="3657544" indent="0" algn="ctr">
              <a:buNone/>
              <a:defRPr sz="3200"/>
            </a:lvl5pPr>
            <a:lvl6pPr marL="4571930" indent="0" algn="ctr">
              <a:buNone/>
              <a:defRPr sz="3200"/>
            </a:lvl6pPr>
            <a:lvl7pPr marL="5486316" indent="0" algn="ctr">
              <a:buNone/>
              <a:defRPr sz="3200"/>
            </a:lvl7pPr>
            <a:lvl8pPr marL="6400701" indent="0" algn="ctr">
              <a:buNone/>
              <a:defRPr sz="3200"/>
            </a:lvl8pPr>
            <a:lvl9pPr marL="7315087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BE638C-F685-AC8A-701D-2AF28E49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8C8EB-01AA-9A0C-B2F2-2CD45A9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5610BA-C7BE-B5A3-08B1-A4A1F5FD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7D8CD-41A6-7290-5B66-E8651CC6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5FDE1C-D3E6-A8FC-FEF5-B61529D5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989FFA-D07B-A5CF-2B17-FE881A01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BCCA81-F3C7-FDB7-F44E-89CC686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6322BE-D322-9CCA-9F6D-D7E06FD1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21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7959245" y="17663870"/>
            <a:ext cx="9770158" cy="153905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804254" y="15677125"/>
            <a:ext cx="4286418" cy="143944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375220" y="25299104"/>
            <a:ext cx="1846866" cy="821218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49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916705" y="8045525"/>
            <a:ext cx="3944712" cy="1749802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597537" y="21253164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02378" y="13652622"/>
            <a:ext cx="13270549" cy="209233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938167" y="9135433"/>
            <a:ext cx="5518918" cy="24532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930044" y="14267921"/>
            <a:ext cx="4616967" cy="14534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441222" y="9142040"/>
            <a:ext cx="5518918" cy="24532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2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498879" y="9417302"/>
            <a:ext cx="13729324" cy="21615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6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813356" y="10595259"/>
            <a:ext cx="12446476" cy="195259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605249" y="20047754"/>
            <a:ext cx="4060646" cy="180528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7744133" y="8864966"/>
            <a:ext cx="9770158" cy="153905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6338476" y="18223655"/>
            <a:ext cx="4286418" cy="143944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4914963" y="27839193"/>
            <a:ext cx="1846866" cy="821218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4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204121" y="7981023"/>
            <a:ext cx="13012034" cy="197027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C396EB-C429-8C9F-A1D7-F18BC02E9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810622-FA52-5214-3A31-3CC7FA98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873D62-5E11-4FCC-A6F5-67EB23BD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CBF55E-C9A5-490B-D773-8F004ED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3BB66E-C5F8-7300-223C-21FD5524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971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570044" y="18977655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992664" y="13627184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3245400" y="8276714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1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748850" y="9541672"/>
            <a:ext cx="16777514" cy="237204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90F07-F820-69CD-BE09-2D8D4D19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12"/>
            <a:ext cx="26112371" cy="8273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11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285" userDrawn="1">
          <p15:clr>
            <a:srgbClr val="FBAE40"/>
          </p15:clr>
        </p15:guide>
        <p15:guide id="2" pos="17760" userDrawn="1">
          <p15:clr>
            <a:srgbClr val="FBAE40"/>
          </p15:clr>
        </p15:guide>
        <p15:guide id="3" orient="horz" pos="23746" userDrawn="1">
          <p15:clr>
            <a:srgbClr val="FBAE40"/>
          </p15:clr>
        </p15:guide>
        <p15:guide id="4" orient="horz" pos="32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803892" y="9541672"/>
            <a:ext cx="15389900" cy="237204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75213" cy="42803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44505" y="10964760"/>
            <a:ext cx="3883990" cy="976226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540312" y="15325729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540312" y="5137444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540312" y="21174260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540312" y="12767028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5705267" y="16709213"/>
            <a:ext cx="12488525" cy="209472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2A699-7691-7ACD-0248-7950A591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C01E6-3EF0-C2EB-E8DD-5BD7713D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88DFF9-B402-2797-1891-26BEE31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354AD-EB4D-993B-831C-291D70B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68AB9-C260-B6F2-5295-14E16EF9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56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280141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413943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0547746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4681549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2280141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6413943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0547746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24681549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1122262" y="8896915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196295" y="186160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3270323" y="8896915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0776501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023412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3270319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510374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0097023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683675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3270323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510372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739716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969058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2198402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2017935" y="5137444"/>
            <a:ext cx="617585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5583771" y="5137444"/>
            <a:ext cx="617585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210382" y="5137444"/>
            <a:ext cx="6819548" cy="187026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1" y="18953803"/>
            <a:ext cx="6819548" cy="187026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081421" y="5137452"/>
            <a:ext cx="6819548" cy="131544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10382" y="24501957"/>
            <a:ext cx="6819548" cy="131544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1" y="0"/>
            <a:ext cx="7480162" cy="42803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199930" y="5480"/>
            <a:ext cx="8274019" cy="313839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9919776" y="11419817"/>
            <a:ext cx="8274019" cy="313839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4" y="5137444"/>
            <a:ext cx="26112372" cy="3766631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F50C6-7950-9D32-7CD8-C45E0C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4" y="10671222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5664AD-D0A3-F581-8FBD-3C08A9FA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4" y="28644839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8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7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5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93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3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70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6F2EE-A792-852D-4627-9870E22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216B9A-FFC0-5FCB-1598-0DBE3160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C60AB3-20CC-1F52-4772-33FB37DC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137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467599" cy="42803763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835172" y="0"/>
            <a:ext cx="8467599" cy="20939947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835172" y="21845772"/>
            <a:ext cx="8467599" cy="20957991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510373" y="23009646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103751" y="23009646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7103751" y="5137452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816537" y="5137452"/>
            <a:ext cx="13377256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4" y="5137452"/>
            <a:ext cx="11458767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8236834" y="5137452"/>
            <a:ext cx="9956961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0159126" y="18323016"/>
            <a:ext cx="7647646" cy="122584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065653" y="25499356"/>
            <a:ext cx="7647646" cy="122584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5137444"/>
            <a:ext cx="12927408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6" y="5137444"/>
            <a:ext cx="12927408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21727274"/>
            <a:ext cx="12927408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6" y="5137452"/>
            <a:ext cx="12927408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9661370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0871397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0871398" y="5137452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9661370" y="21727277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1" y="21727277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1858863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266384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8673902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81421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390B4-82C2-B688-D09F-E0659C9C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CEFDB-508F-7A05-9F74-31D3C26F4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CFACBA-10F0-58F3-52E5-3BBB3B47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DA2399-481F-EF71-8FA8-683C800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1BB1FA-85FC-CE13-62CD-55A48B5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B7DCDA-E6D8-660F-854B-C88EE631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486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5" y="5137444"/>
            <a:ext cx="12927410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081424" y="5137444"/>
            <a:ext cx="12927410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5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9661370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0871398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9661367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0871394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9661367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0871394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081422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52"/>
            <a:ext cx="8532425" cy="13329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81422" y="19209423"/>
            <a:ext cx="8532425" cy="18376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9661367" y="5137439"/>
            <a:ext cx="8532425" cy="18376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9661367" y="24256853"/>
            <a:ext cx="8532425" cy="13329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845752" y="5137439"/>
            <a:ext cx="8532425" cy="32448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21858863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26638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67390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208142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21858863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526638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867390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7959245" y="17663870"/>
            <a:ext cx="9770158" cy="153905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804254" y="15677125"/>
            <a:ext cx="4286418" cy="143944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375220" y="25299104"/>
            <a:ext cx="1846866" cy="821218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916705" y="8045525"/>
            <a:ext cx="3944712" cy="1749802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597537" y="21253164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02378" y="13652622"/>
            <a:ext cx="13270549" cy="209233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938167" y="9135433"/>
            <a:ext cx="5518918" cy="24532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930044" y="14267921"/>
            <a:ext cx="4616967" cy="14534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441222" y="9142040"/>
            <a:ext cx="5518918" cy="24532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F74CF-A2D4-BD16-3987-45DA67B1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8673AC-3764-EFC0-6157-7D7412DA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86" indent="0">
              <a:buNone/>
              <a:defRPr sz="4000" b="1"/>
            </a:lvl2pPr>
            <a:lvl3pPr marL="1828772" indent="0">
              <a:buNone/>
              <a:defRPr sz="3600" b="1"/>
            </a:lvl3pPr>
            <a:lvl4pPr marL="2743158" indent="0">
              <a:buNone/>
              <a:defRPr sz="3200" b="1"/>
            </a:lvl4pPr>
            <a:lvl5pPr marL="3657544" indent="0">
              <a:buNone/>
              <a:defRPr sz="3200" b="1"/>
            </a:lvl5pPr>
            <a:lvl6pPr marL="4571930" indent="0">
              <a:buNone/>
              <a:defRPr sz="3200" b="1"/>
            </a:lvl6pPr>
            <a:lvl7pPr marL="5486316" indent="0">
              <a:buNone/>
              <a:defRPr sz="3200" b="1"/>
            </a:lvl7pPr>
            <a:lvl8pPr marL="6400701" indent="0">
              <a:buNone/>
              <a:defRPr sz="3200" b="1"/>
            </a:lvl8pPr>
            <a:lvl9pPr marL="7315087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C886EB-A1A1-D91D-E417-AB281BA02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A24813-683B-5601-7107-225EE261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9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86" indent="0">
              <a:buNone/>
              <a:defRPr sz="4000" b="1"/>
            </a:lvl2pPr>
            <a:lvl3pPr marL="1828772" indent="0">
              <a:buNone/>
              <a:defRPr sz="3600" b="1"/>
            </a:lvl3pPr>
            <a:lvl4pPr marL="2743158" indent="0">
              <a:buNone/>
              <a:defRPr sz="3200" b="1"/>
            </a:lvl4pPr>
            <a:lvl5pPr marL="3657544" indent="0">
              <a:buNone/>
              <a:defRPr sz="3200" b="1"/>
            </a:lvl5pPr>
            <a:lvl6pPr marL="4571930" indent="0">
              <a:buNone/>
              <a:defRPr sz="3200" b="1"/>
            </a:lvl6pPr>
            <a:lvl7pPr marL="5486316" indent="0">
              <a:buNone/>
              <a:defRPr sz="3200" b="1"/>
            </a:lvl7pPr>
            <a:lvl8pPr marL="6400701" indent="0">
              <a:buNone/>
              <a:defRPr sz="3200" b="1"/>
            </a:lvl8pPr>
            <a:lvl9pPr marL="7315087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758D31F-8842-B486-1D94-5D93F5F4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9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987F7C4-A103-A75C-2057-C1A6D514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FE9FCC-82B0-BD91-FD29-61EE4FBB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C26AF2-B4D4-14A2-8303-F463F694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715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498879" y="9417302"/>
            <a:ext cx="13729324" cy="21615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813356" y="10595259"/>
            <a:ext cx="12446476" cy="195259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605249" y="20047754"/>
            <a:ext cx="4060646" cy="180528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7744133" y="8864966"/>
            <a:ext cx="9770158" cy="153905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6338476" y="18223655"/>
            <a:ext cx="4286418" cy="143944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4914963" y="27839193"/>
            <a:ext cx="1846866" cy="821218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204121" y="7981023"/>
            <a:ext cx="13012034" cy="197027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570044" y="18977655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992664" y="13627184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3245400" y="8276714"/>
            <a:ext cx="4333666" cy="193145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834449" y="8444392"/>
            <a:ext cx="16777514" cy="237204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90F07-F820-69CD-BE09-2D8D4D19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12"/>
            <a:ext cx="26112371" cy="82734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0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5E953-EC50-C1FF-3B77-28D656F6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193FE4-2839-C5F9-DA78-AFB6E36B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86" indent="0" algn="ctr">
              <a:buNone/>
              <a:defRPr sz="4000"/>
            </a:lvl2pPr>
            <a:lvl3pPr marL="1828772" indent="0" algn="ctr">
              <a:buNone/>
              <a:defRPr sz="3600"/>
            </a:lvl3pPr>
            <a:lvl4pPr marL="2743158" indent="0" algn="ctr">
              <a:buNone/>
              <a:defRPr sz="3200"/>
            </a:lvl4pPr>
            <a:lvl5pPr marL="3657544" indent="0" algn="ctr">
              <a:buNone/>
              <a:defRPr sz="3200"/>
            </a:lvl5pPr>
            <a:lvl6pPr marL="4571930" indent="0" algn="ctr">
              <a:buNone/>
              <a:defRPr sz="3200"/>
            </a:lvl6pPr>
            <a:lvl7pPr marL="5486316" indent="0" algn="ctr">
              <a:buNone/>
              <a:defRPr sz="3200"/>
            </a:lvl7pPr>
            <a:lvl8pPr marL="6400701" indent="0" algn="ctr">
              <a:buNone/>
              <a:defRPr sz="3200"/>
            </a:lvl8pPr>
            <a:lvl9pPr marL="7315087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BE638C-F685-AC8A-701D-2AF28E49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8C8EB-01AA-9A0C-B2F2-2CD45A9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5610BA-C7BE-B5A3-08B1-A4A1F5FD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230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2A699-7691-7ACD-0248-7950A591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C01E6-3EF0-C2EB-E8DD-5BD7713D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88DFF9-B402-2797-1891-26BEE31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354AD-EB4D-993B-831C-291D70B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68AB9-C260-B6F2-5295-14E16EF9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48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F50C6-7950-9D32-7CD8-C45E0C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4" y="10671222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5664AD-D0A3-F581-8FBD-3C08A9FA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4" y="28644839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8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7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5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93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3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70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6F2EE-A792-852D-4627-9870E22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216B9A-FFC0-5FCB-1598-0DBE3160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C60AB3-20CC-1F52-4772-33FB37DC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99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AC8E7-21BC-FD6A-EE2F-943BA15D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BCA8A4-D88C-50B7-061A-E4DF84C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71B1DB-3631-13CE-B8EC-C6C5F38C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2AA4FB-A4A3-0B0F-EDE0-B7AADE1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13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390B4-82C2-B688-D09F-E0659C9C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CEFDB-508F-7A05-9F74-31D3C26F4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CFACBA-10F0-58F3-52E5-3BBB3B47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DA2399-481F-EF71-8FA8-683C800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1BB1FA-85FC-CE13-62CD-55A48B5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B7DCDA-E6D8-660F-854B-C88EE631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903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F74CF-A2D4-BD16-3987-45DA67B1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8673AC-3764-EFC0-6157-7D7412DA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914386" indent="0">
              <a:buNone/>
              <a:defRPr sz="4000" b="1"/>
            </a:lvl2pPr>
            <a:lvl3pPr marL="1828772" indent="0">
              <a:buNone/>
              <a:defRPr sz="3600" b="1"/>
            </a:lvl3pPr>
            <a:lvl4pPr marL="2743158" indent="0">
              <a:buNone/>
              <a:defRPr sz="3200" b="1"/>
            </a:lvl4pPr>
            <a:lvl5pPr marL="3657544" indent="0">
              <a:buNone/>
              <a:defRPr sz="3200" b="1"/>
            </a:lvl5pPr>
            <a:lvl6pPr marL="4571930" indent="0">
              <a:buNone/>
              <a:defRPr sz="3200" b="1"/>
            </a:lvl6pPr>
            <a:lvl7pPr marL="5486316" indent="0">
              <a:buNone/>
              <a:defRPr sz="3200" b="1"/>
            </a:lvl7pPr>
            <a:lvl8pPr marL="6400701" indent="0">
              <a:buNone/>
              <a:defRPr sz="3200" b="1"/>
            </a:lvl8pPr>
            <a:lvl9pPr marL="7315087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C886EB-A1A1-D91D-E417-AB281BA02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A24813-683B-5601-7107-225EE261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9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914386" indent="0">
              <a:buNone/>
              <a:defRPr sz="4000" b="1"/>
            </a:lvl2pPr>
            <a:lvl3pPr marL="1828772" indent="0">
              <a:buNone/>
              <a:defRPr sz="3600" b="1"/>
            </a:lvl3pPr>
            <a:lvl4pPr marL="2743158" indent="0">
              <a:buNone/>
              <a:defRPr sz="3200" b="1"/>
            </a:lvl4pPr>
            <a:lvl5pPr marL="3657544" indent="0">
              <a:buNone/>
              <a:defRPr sz="3200" b="1"/>
            </a:lvl5pPr>
            <a:lvl6pPr marL="4571930" indent="0">
              <a:buNone/>
              <a:defRPr sz="3200" b="1"/>
            </a:lvl6pPr>
            <a:lvl7pPr marL="5486316" indent="0">
              <a:buNone/>
              <a:defRPr sz="3200" b="1"/>
            </a:lvl7pPr>
            <a:lvl8pPr marL="6400701" indent="0">
              <a:buNone/>
              <a:defRPr sz="3200" b="1"/>
            </a:lvl8pPr>
            <a:lvl9pPr marL="7315087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758D31F-8842-B486-1D94-5D93F5F4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9" y="15635264"/>
            <a:ext cx="12870909" cy="22997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987F7C4-A103-A75C-2057-C1A6D514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FE9FCC-82B0-BD91-FD29-61EE4FBB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C26AF2-B4D4-14A2-8303-F463F694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532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AC8E7-21BC-FD6A-EE2F-943BA15D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BCA8A4-D88C-50B7-061A-E4DF84C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71B1DB-3631-13CE-B8EC-C6C5F38C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2AA4FB-A4A3-0B0F-EDE0-B7AADE1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432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0730D8-7991-BF6F-5E91-080E4DA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1DCDCD-189D-734E-8AF8-CCBEA0B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555AC2-819A-93C4-8B90-5D35BD1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247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D2659-A976-F6C5-8A9B-0CF39AB1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7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00B56-206A-2591-955C-2CB4463A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10" y="6162952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  <a:lvl2pPr>
              <a:defRPr sz="56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7535A6-EA60-F8E7-2888-E79288FB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7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914386" indent="0">
              <a:buNone/>
              <a:defRPr sz="2800"/>
            </a:lvl2pPr>
            <a:lvl3pPr marL="1828772" indent="0">
              <a:buNone/>
              <a:defRPr sz="2400"/>
            </a:lvl3pPr>
            <a:lvl4pPr marL="2743158" indent="0">
              <a:buNone/>
              <a:defRPr sz="2000"/>
            </a:lvl4pPr>
            <a:lvl5pPr marL="3657544" indent="0">
              <a:buNone/>
              <a:defRPr sz="2000"/>
            </a:lvl5pPr>
            <a:lvl6pPr marL="4571930" indent="0">
              <a:buNone/>
              <a:defRPr sz="2000"/>
            </a:lvl6pPr>
            <a:lvl7pPr marL="5486316" indent="0">
              <a:buNone/>
              <a:defRPr sz="2000"/>
            </a:lvl7pPr>
            <a:lvl8pPr marL="6400701" indent="0">
              <a:buNone/>
              <a:defRPr sz="2000"/>
            </a:lvl8pPr>
            <a:lvl9pPr marL="731508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47BBA0-D663-C52B-8273-7EC803D0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15575-0E9B-C09F-8A70-C6EBB01E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D76ECD-8E00-22B0-F98D-09DB0FF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243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81971-1B97-0E2A-D366-5362DAED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7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35F3C6-DD11-F2EC-BF16-CD5285E68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10" y="6162952"/>
            <a:ext cx="15326827" cy="30418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914386" indent="0">
              <a:buNone/>
              <a:defRPr sz="5600"/>
            </a:lvl2pPr>
            <a:lvl3pPr marL="1828772" indent="0">
              <a:buNone/>
              <a:defRPr sz="4800"/>
            </a:lvl3pPr>
            <a:lvl4pPr marL="2743158" indent="0">
              <a:buNone/>
              <a:defRPr sz="4000"/>
            </a:lvl4pPr>
            <a:lvl5pPr marL="3657544" indent="0">
              <a:buNone/>
              <a:defRPr sz="4000"/>
            </a:lvl5pPr>
            <a:lvl6pPr marL="4571930" indent="0">
              <a:buNone/>
              <a:defRPr sz="4000"/>
            </a:lvl6pPr>
            <a:lvl7pPr marL="5486316" indent="0">
              <a:buNone/>
              <a:defRPr sz="4000"/>
            </a:lvl7pPr>
            <a:lvl8pPr marL="6400701" indent="0">
              <a:buNone/>
              <a:defRPr sz="4000"/>
            </a:lvl8pPr>
            <a:lvl9pPr marL="7315087" indent="0">
              <a:buNone/>
              <a:defRPr sz="4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2E3D6D-66EE-0185-A4E6-3440C44D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7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914386" indent="0">
              <a:buNone/>
              <a:defRPr sz="2800"/>
            </a:lvl2pPr>
            <a:lvl3pPr marL="1828772" indent="0">
              <a:buNone/>
              <a:defRPr sz="2400"/>
            </a:lvl3pPr>
            <a:lvl4pPr marL="2743158" indent="0">
              <a:buNone/>
              <a:defRPr sz="2000"/>
            </a:lvl4pPr>
            <a:lvl5pPr marL="3657544" indent="0">
              <a:buNone/>
              <a:defRPr sz="2000"/>
            </a:lvl5pPr>
            <a:lvl6pPr marL="4571930" indent="0">
              <a:buNone/>
              <a:defRPr sz="2000"/>
            </a:lvl6pPr>
            <a:lvl7pPr marL="5486316" indent="0">
              <a:buNone/>
              <a:defRPr sz="2000"/>
            </a:lvl7pPr>
            <a:lvl8pPr marL="6400701" indent="0">
              <a:buNone/>
              <a:defRPr sz="2000"/>
            </a:lvl8pPr>
            <a:lvl9pPr marL="7315087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B3E83E-292D-8426-5481-8B08E734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A69B40-8EA4-B2BF-B511-2DA1C9A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055579-7BDA-C0F4-C0C2-514908A6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262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7D8CD-41A6-7290-5B66-E8651CC6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5FDE1C-D3E6-A8FC-FEF5-B61529D5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989FFA-D07B-A5CF-2B17-FE881A01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BCCA81-F3C7-FDB7-F44E-89CC686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6322BE-D322-9CCA-9F6D-D7E06FD1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9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C396EB-C429-8C9F-A1D7-F18BC02E9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810622-FA52-5214-3A31-3CC7FA98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873D62-5E11-4FCC-A6F5-67EB23BD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CBF55E-C9A5-490B-D773-8F004ED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3BB66E-C5F8-7300-223C-21FD5524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571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0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285" userDrawn="1">
          <p15:clr>
            <a:srgbClr val="FBAE40"/>
          </p15:clr>
        </p15:guide>
        <p15:guide id="2" pos="17760" userDrawn="1">
          <p15:clr>
            <a:srgbClr val="FBAE40"/>
          </p15:clr>
        </p15:guide>
        <p15:guide id="3" orient="horz" pos="23746" userDrawn="1">
          <p15:clr>
            <a:srgbClr val="FBAE40"/>
          </p15:clr>
        </p15:guide>
        <p15:guide id="4" orient="horz" pos="3217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803892" y="9541672"/>
            <a:ext cx="15389900" cy="237204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0730D8-7991-BF6F-5E91-080E4DA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1DCDCD-189D-734E-8AF8-CCBEA0B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555AC2-819A-93C4-8B90-5D35BD1C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00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75213" cy="42803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44505" y="10964760"/>
            <a:ext cx="3883990" cy="976226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540312" y="15325729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1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540312" y="5137444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540312" y="21174260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540312" y="12767028"/>
            <a:ext cx="5194590" cy="1305640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5705267" y="16709213"/>
            <a:ext cx="12488525" cy="209472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280141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413943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0547746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4681549" y="5137447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2280141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6413943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0547746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24681549" y="22056705"/>
            <a:ext cx="3512243" cy="10841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1122262" y="8896915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196295" y="186160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3270323" y="8896915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0776501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023412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3270319" y="5137452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510374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0097023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683675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3270323" y="17711956"/>
            <a:ext cx="4923469" cy="151904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2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D2659-A976-F6C5-8A9B-0CF39AB1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7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00B56-206A-2591-955C-2CB4463A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10" y="6162952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7535A6-EA60-F8E7-2888-E79288FB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7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86" indent="0">
              <a:buNone/>
              <a:defRPr sz="2800"/>
            </a:lvl2pPr>
            <a:lvl3pPr marL="1828772" indent="0">
              <a:buNone/>
              <a:defRPr sz="2400"/>
            </a:lvl3pPr>
            <a:lvl4pPr marL="2743158" indent="0">
              <a:buNone/>
              <a:defRPr sz="2000"/>
            </a:lvl4pPr>
            <a:lvl5pPr marL="3657544" indent="0">
              <a:buNone/>
              <a:defRPr sz="2000"/>
            </a:lvl5pPr>
            <a:lvl6pPr marL="4571930" indent="0">
              <a:buNone/>
              <a:defRPr sz="2000"/>
            </a:lvl6pPr>
            <a:lvl7pPr marL="5486316" indent="0">
              <a:buNone/>
              <a:defRPr sz="2000"/>
            </a:lvl7pPr>
            <a:lvl8pPr marL="6400701" indent="0">
              <a:buNone/>
              <a:defRPr sz="2000"/>
            </a:lvl8pPr>
            <a:lvl9pPr marL="731508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47BBA0-D663-C52B-8273-7EC803D0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15575-0E9B-C09F-8A70-C6EBB01E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D76ECD-8E00-22B0-F98D-09DB0FF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08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510372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739716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969058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2198402" y="17711956"/>
            <a:ext cx="5973599" cy="1205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2017935" y="5137444"/>
            <a:ext cx="617585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5583771" y="5137444"/>
            <a:ext cx="617585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1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210382" y="5137444"/>
            <a:ext cx="6819548" cy="187026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1" y="18953803"/>
            <a:ext cx="6819548" cy="187026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081421" y="5137452"/>
            <a:ext cx="6819548" cy="131544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10382" y="24501957"/>
            <a:ext cx="6819548" cy="131544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7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1" y="0"/>
            <a:ext cx="7480162" cy="42803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199930" y="5480"/>
            <a:ext cx="8274019" cy="313839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9919776" y="11419817"/>
            <a:ext cx="8274019" cy="313839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5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4" y="5137444"/>
            <a:ext cx="26112372" cy="3766631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467599" cy="42803763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835172" y="0"/>
            <a:ext cx="8467599" cy="20939947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835172" y="21845772"/>
            <a:ext cx="8467599" cy="20957991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510373" y="23009646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103751" y="23009646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7103751" y="5137452"/>
            <a:ext cx="3977358" cy="99969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816537" y="5137452"/>
            <a:ext cx="13377256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081424" y="5137452"/>
            <a:ext cx="11458767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3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81971-1B97-0E2A-D366-5362DAED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7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35F3C6-DD11-F2EC-BF16-CD5285E68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10" y="6162952"/>
            <a:ext cx="15326827" cy="30418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386" indent="0">
              <a:buNone/>
              <a:defRPr sz="5600"/>
            </a:lvl2pPr>
            <a:lvl3pPr marL="1828772" indent="0">
              <a:buNone/>
              <a:defRPr sz="4800"/>
            </a:lvl3pPr>
            <a:lvl4pPr marL="2743158" indent="0">
              <a:buNone/>
              <a:defRPr sz="4000"/>
            </a:lvl4pPr>
            <a:lvl5pPr marL="3657544" indent="0">
              <a:buNone/>
              <a:defRPr sz="4000"/>
            </a:lvl5pPr>
            <a:lvl6pPr marL="4571930" indent="0">
              <a:buNone/>
              <a:defRPr sz="4000"/>
            </a:lvl6pPr>
            <a:lvl7pPr marL="5486316" indent="0">
              <a:buNone/>
              <a:defRPr sz="4000"/>
            </a:lvl7pPr>
            <a:lvl8pPr marL="6400701" indent="0">
              <a:buNone/>
              <a:defRPr sz="4000"/>
            </a:lvl8pPr>
            <a:lvl9pPr marL="7315087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2E3D6D-66EE-0185-A4E6-3440C44D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7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86" indent="0">
              <a:buNone/>
              <a:defRPr sz="2800"/>
            </a:lvl2pPr>
            <a:lvl3pPr marL="1828772" indent="0">
              <a:buNone/>
              <a:defRPr sz="2400"/>
            </a:lvl3pPr>
            <a:lvl4pPr marL="2743158" indent="0">
              <a:buNone/>
              <a:defRPr sz="2000"/>
            </a:lvl4pPr>
            <a:lvl5pPr marL="3657544" indent="0">
              <a:buNone/>
              <a:defRPr sz="2000"/>
            </a:lvl5pPr>
            <a:lvl6pPr marL="4571930" indent="0">
              <a:buNone/>
              <a:defRPr sz="2000"/>
            </a:lvl6pPr>
            <a:lvl7pPr marL="5486316" indent="0">
              <a:buNone/>
              <a:defRPr sz="2000"/>
            </a:lvl7pPr>
            <a:lvl8pPr marL="6400701" indent="0">
              <a:buNone/>
              <a:defRPr sz="2000"/>
            </a:lvl8pPr>
            <a:lvl9pPr marL="731508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B3E83E-292D-8426-5481-8B08E734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2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363D36DF-546F-4312-9BF1-E587E9F8653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A69B40-8EA4-B2BF-B511-2DA1C9A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055579-7BDA-C0F4-C0C2-514908A6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BB62E5C0-8F7A-4B5F-99E4-FDBE62582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842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8236834" y="5137452"/>
            <a:ext cx="9956961" cy="325750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0159126" y="18323016"/>
            <a:ext cx="7647646" cy="122584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065653" y="25499356"/>
            <a:ext cx="7647646" cy="122584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3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5137444"/>
            <a:ext cx="12927408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6" y="5137444"/>
            <a:ext cx="12927408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1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21727274"/>
            <a:ext cx="12927408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6" y="5137452"/>
            <a:ext cx="12927408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081425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9661370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0871397" y="5137444"/>
            <a:ext cx="8532424" cy="215360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3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0871398" y="5137452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9661370" y="21727277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1" y="21727277"/>
            <a:ext cx="8532424" cy="1592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6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21858863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266384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8673902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81421" y="5137444"/>
            <a:ext cx="6334929" cy="325189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7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266385" y="5137444"/>
            <a:ext cx="12927410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081424" y="5137444"/>
            <a:ext cx="12927410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5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9661370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0871398" y="21819574"/>
            <a:ext cx="8532424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4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9661367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0871394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44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9661367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0871394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081422" y="21716677"/>
            <a:ext cx="8532425" cy="15864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52"/>
            <a:ext cx="8532425" cy="13329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81422" y="19209423"/>
            <a:ext cx="8532425" cy="18376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9661367" y="5137439"/>
            <a:ext cx="8532425" cy="18376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9661367" y="24256853"/>
            <a:ext cx="8532425" cy="13329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845752" y="5137439"/>
            <a:ext cx="8532425" cy="32448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3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08142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21858863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26638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673902" y="5137452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208142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21858863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526638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8673902" y="21637207"/>
            <a:ext cx="6334929" cy="16019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8317" y="20777567"/>
            <a:ext cx="104967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2" pos="17760" userDrawn="1">
          <p15:clr>
            <a:srgbClr val="FBAE40"/>
          </p15:clr>
        </p15:guide>
        <p15:guide id="3" orient="horz" pos="23721" userDrawn="1">
          <p15:clr>
            <a:srgbClr val="FBAE40"/>
          </p15:clr>
        </p15:guide>
        <p15:guide id="4" orient="horz" pos="32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6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4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7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jpeg"/><Relationship Id="rId6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63" Type="http://schemas.openxmlformats.org/officeDocument/2006/relationships/image" Target="../media/image1.png"/><Relationship Id="rId68" Type="http://schemas.openxmlformats.org/officeDocument/2006/relationships/image" Target="../media/image6.png"/><Relationship Id="rId7" Type="http://schemas.openxmlformats.org/officeDocument/2006/relationships/slideLayout" Target="../slideLayouts/slideLayout63.xml"/><Relationship Id="rId71" Type="http://schemas.openxmlformats.org/officeDocument/2006/relationships/image" Target="../media/image16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image" Target="../media/image10.png"/><Relationship Id="rId66" Type="http://schemas.openxmlformats.org/officeDocument/2006/relationships/image" Target="../media/image4.png"/><Relationship Id="rId5" Type="http://schemas.openxmlformats.org/officeDocument/2006/relationships/slideLayout" Target="../slideLayouts/slideLayout61.xml"/><Relationship Id="rId61" Type="http://schemas.openxmlformats.org/officeDocument/2006/relationships/image" Target="../media/image13.png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64" Type="http://schemas.openxmlformats.org/officeDocument/2006/relationships/image" Target="../media/image15.png"/><Relationship Id="rId69" Type="http://schemas.openxmlformats.org/officeDocument/2006/relationships/image" Target="../media/image7.png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image" Target="../media/image11.svg"/><Relationship Id="rId67" Type="http://schemas.openxmlformats.org/officeDocument/2006/relationships/image" Target="../media/image5.jpeg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62" Type="http://schemas.openxmlformats.org/officeDocument/2006/relationships/image" Target="../media/image14.svg"/><Relationship Id="rId70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image" Target="../media/image12.png"/><Relationship Id="rId65" Type="http://schemas.openxmlformats.org/officeDocument/2006/relationships/image" Target="../media/image3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>
            <a:extLst>
              <a:ext uri="{FF2B5EF4-FFF2-40B4-BE49-F238E27FC236}">
                <a16:creationId xmlns:a16="http://schemas.microsoft.com/office/drawing/2014/main" id="{3CFC2C87-4162-BFAB-31A4-4CB3B8ECB7D0}"/>
              </a:ext>
            </a:extLst>
          </p:cNvPr>
          <p:cNvSpPr/>
          <p:nvPr userDrawn="1"/>
        </p:nvSpPr>
        <p:spPr>
          <a:xfrm>
            <a:off x="153126" y="39541201"/>
            <a:ext cx="30044600" cy="74894"/>
          </a:xfrm>
          <a:prstGeom prst="rect">
            <a:avLst/>
          </a:prstGeom>
          <a:noFill/>
          <a:ln w="190500">
            <a:solidFill>
              <a:srgbClr val="E7EE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52">
              <a:solidFill>
                <a:srgbClr val="CC9C46"/>
              </a:solidFill>
            </a:endParaRPr>
          </a:p>
        </p:txBody>
      </p:sp>
      <p:pic>
        <p:nvPicPr>
          <p:cNvPr id="51" name="Obraz 50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0FD3136-9D12-2167-1DF0-7640D64563C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405" y="40411008"/>
            <a:ext cx="9090135" cy="17621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AA1556-D970-C8B7-D64B-6FA40201D62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alphaModFix amt="35000"/>
          </a:blip>
          <a:stretch>
            <a:fillRect/>
          </a:stretch>
        </p:blipFill>
        <p:spPr>
          <a:xfrm>
            <a:off x="-1175141" y="-994475"/>
            <a:ext cx="31419821" cy="40273706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4D91DF58-392D-7893-FC96-7625DE48D9C2}"/>
              </a:ext>
            </a:extLst>
          </p:cNvPr>
          <p:cNvGrpSpPr/>
          <p:nvPr userDrawn="1"/>
        </p:nvGrpSpPr>
        <p:grpSpPr>
          <a:xfrm>
            <a:off x="2049291" y="40233208"/>
            <a:ext cx="18452114" cy="2217971"/>
            <a:chOff x="0" y="0"/>
            <a:chExt cx="3479800" cy="418277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1C240E72-DD25-CA48-A6B5-B3DDD30E304E}"/>
                </a:ext>
              </a:extLst>
            </p:cNvPr>
            <p:cNvSpPr/>
            <p:nvPr/>
          </p:nvSpPr>
          <p:spPr>
            <a:xfrm>
              <a:off x="0" y="0"/>
              <a:ext cx="3479800" cy="418277"/>
            </a:xfrm>
            <a:custGeom>
              <a:avLst/>
              <a:gdLst/>
              <a:ahLst/>
              <a:cxnLst/>
              <a:rect l="l" t="t" r="r" b="b"/>
              <a:pathLst>
                <a:path w="3479800" h="418277">
                  <a:moveTo>
                    <a:pt x="0" y="0"/>
                  </a:moveTo>
                  <a:lnTo>
                    <a:pt x="3479800" y="0"/>
                  </a:lnTo>
                  <a:lnTo>
                    <a:pt x="3479800" y="418277"/>
                  </a:lnTo>
                  <a:lnTo>
                    <a:pt x="0" y="41827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E2A8E8B4-677D-0372-153B-B2DCD01B8EA8}"/>
              </a:ext>
            </a:extLst>
          </p:cNvPr>
          <p:cNvGrpSpPr/>
          <p:nvPr userDrawn="1"/>
        </p:nvGrpSpPr>
        <p:grpSpPr>
          <a:xfrm>
            <a:off x="2045791" y="40233208"/>
            <a:ext cx="18452114" cy="2217971"/>
            <a:chOff x="0" y="0"/>
            <a:chExt cx="3479800" cy="418277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F12232D-6753-0E51-DEF7-A38DD962B461}"/>
                </a:ext>
              </a:extLst>
            </p:cNvPr>
            <p:cNvSpPr/>
            <p:nvPr/>
          </p:nvSpPr>
          <p:spPr>
            <a:xfrm>
              <a:off x="0" y="0"/>
              <a:ext cx="3479800" cy="418277"/>
            </a:xfrm>
            <a:custGeom>
              <a:avLst/>
              <a:gdLst/>
              <a:ahLst/>
              <a:cxnLst/>
              <a:rect l="l" t="t" r="r" b="b"/>
              <a:pathLst>
                <a:path w="3479800" h="418277">
                  <a:moveTo>
                    <a:pt x="0" y="0"/>
                  </a:moveTo>
                  <a:lnTo>
                    <a:pt x="3479800" y="0"/>
                  </a:lnTo>
                  <a:lnTo>
                    <a:pt x="3479800" y="418277"/>
                  </a:lnTo>
                  <a:lnTo>
                    <a:pt x="0" y="41827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14">
            <a:extLst>
              <a:ext uri="{FF2B5EF4-FFF2-40B4-BE49-F238E27FC236}">
                <a16:creationId xmlns:a16="http://schemas.microsoft.com/office/drawing/2014/main" id="{9E5298D6-F038-7070-4585-4CD15E126FAF}"/>
              </a:ext>
            </a:extLst>
          </p:cNvPr>
          <p:cNvSpPr/>
          <p:nvPr userDrawn="1"/>
        </p:nvSpPr>
        <p:spPr>
          <a:xfrm>
            <a:off x="2175128" y="40344611"/>
            <a:ext cx="1468940" cy="2061544"/>
          </a:xfrm>
          <a:custGeom>
            <a:avLst/>
            <a:gdLst/>
            <a:ahLst/>
            <a:cxnLst/>
            <a:rect l="l" t="t" r="r" b="b"/>
            <a:pathLst>
              <a:path w="1203676" h="1689267">
                <a:moveTo>
                  <a:pt x="0" y="0"/>
                </a:moveTo>
                <a:lnTo>
                  <a:pt x="1203676" y="0"/>
                </a:lnTo>
                <a:lnTo>
                  <a:pt x="1203676" y="1689267"/>
                </a:lnTo>
                <a:lnTo>
                  <a:pt x="0" y="1689267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 l="-18317" t="-17078" r="-19864" b="-957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D891FEE2-6256-5675-AD97-CF7A0687DCB6}"/>
              </a:ext>
            </a:extLst>
          </p:cNvPr>
          <p:cNvSpPr/>
          <p:nvPr userDrawn="1"/>
        </p:nvSpPr>
        <p:spPr>
          <a:xfrm>
            <a:off x="4232350" y="40526583"/>
            <a:ext cx="1163093" cy="1850376"/>
          </a:xfrm>
          <a:custGeom>
            <a:avLst/>
            <a:gdLst/>
            <a:ahLst/>
            <a:cxnLst/>
            <a:rect l="l" t="t" r="r" b="b"/>
            <a:pathLst>
              <a:path w="953060" h="1516232">
                <a:moveTo>
                  <a:pt x="0" y="0"/>
                </a:moveTo>
                <a:lnTo>
                  <a:pt x="953060" y="0"/>
                </a:lnTo>
                <a:lnTo>
                  <a:pt x="953060" y="1516232"/>
                </a:lnTo>
                <a:lnTo>
                  <a:pt x="0" y="1516232"/>
                </a:lnTo>
                <a:lnTo>
                  <a:pt x="0" y="0"/>
                </a:lnTo>
                <a:close/>
              </a:path>
            </a:pathLst>
          </a:custGeom>
          <a:blipFill>
            <a:blip r:embed="rId6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0046336-33DE-8455-9D8E-F588ACDAB714}"/>
              </a:ext>
            </a:extLst>
          </p:cNvPr>
          <p:cNvSpPr/>
          <p:nvPr userDrawn="1"/>
        </p:nvSpPr>
        <p:spPr>
          <a:xfrm>
            <a:off x="5800936" y="40427722"/>
            <a:ext cx="2305695" cy="2022487"/>
          </a:xfrm>
          <a:custGeom>
            <a:avLst/>
            <a:gdLst/>
            <a:ahLst/>
            <a:cxnLst/>
            <a:rect l="l" t="t" r="r" b="b"/>
            <a:pathLst>
              <a:path w="1889329" h="1657263">
                <a:moveTo>
                  <a:pt x="0" y="0"/>
                </a:moveTo>
                <a:lnTo>
                  <a:pt x="1889329" y="0"/>
                </a:lnTo>
                <a:lnTo>
                  <a:pt x="1889329" y="1657263"/>
                </a:lnTo>
                <a:lnTo>
                  <a:pt x="0" y="1657263"/>
                </a:lnTo>
                <a:lnTo>
                  <a:pt x="0" y="0"/>
                </a:lnTo>
                <a:close/>
              </a:path>
            </a:pathLst>
          </a:custGeom>
          <a:blipFill>
            <a:blip r:embed="rId6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94A5017-C063-7393-05A3-227F30990FDA}"/>
              </a:ext>
            </a:extLst>
          </p:cNvPr>
          <p:cNvSpPr/>
          <p:nvPr userDrawn="1"/>
        </p:nvSpPr>
        <p:spPr>
          <a:xfrm>
            <a:off x="8242731" y="40649123"/>
            <a:ext cx="1454734" cy="1513377"/>
          </a:xfrm>
          <a:custGeom>
            <a:avLst/>
            <a:gdLst/>
            <a:ahLst/>
            <a:cxnLst/>
            <a:rect l="l" t="t" r="r" b="b"/>
            <a:pathLst>
              <a:path w="1192036" h="1240089">
                <a:moveTo>
                  <a:pt x="0" y="0"/>
                </a:moveTo>
                <a:lnTo>
                  <a:pt x="1192036" y="0"/>
                </a:lnTo>
                <a:lnTo>
                  <a:pt x="1192036" y="1240089"/>
                </a:lnTo>
                <a:lnTo>
                  <a:pt x="0" y="1240089"/>
                </a:lnTo>
                <a:lnTo>
                  <a:pt x="0" y="0"/>
                </a:lnTo>
                <a:close/>
              </a:path>
            </a:pathLst>
          </a:custGeom>
          <a:blipFill>
            <a:blip r:embed="rId6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5C9C382-962D-E3F6-5FAC-C9B37A70018C}"/>
              </a:ext>
            </a:extLst>
          </p:cNvPr>
          <p:cNvSpPr/>
          <p:nvPr userDrawn="1"/>
        </p:nvSpPr>
        <p:spPr>
          <a:xfrm>
            <a:off x="10251642" y="40537214"/>
            <a:ext cx="1676337" cy="1676337"/>
          </a:xfrm>
          <a:custGeom>
            <a:avLst/>
            <a:gdLst/>
            <a:ahLst/>
            <a:cxnLst/>
            <a:rect l="l" t="t" r="r" b="b"/>
            <a:pathLst>
              <a:path w="1373621" h="1373621">
                <a:moveTo>
                  <a:pt x="0" y="0"/>
                </a:moveTo>
                <a:lnTo>
                  <a:pt x="1373621" y="0"/>
                </a:lnTo>
                <a:lnTo>
                  <a:pt x="1373621" y="1373621"/>
                </a:lnTo>
                <a:lnTo>
                  <a:pt x="0" y="1373621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BFD69F2-6B5D-2DD8-FC5F-94D61D8BEE1E}"/>
              </a:ext>
            </a:extLst>
          </p:cNvPr>
          <p:cNvSpPr/>
          <p:nvPr userDrawn="1"/>
        </p:nvSpPr>
        <p:spPr>
          <a:xfrm>
            <a:off x="12482156" y="40572939"/>
            <a:ext cx="2758456" cy="1589561"/>
          </a:xfrm>
          <a:custGeom>
            <a:avLst/>
            <a:gdLst/>
            <a:ahLst/>
            <a:cxnLst/>
            <a:rect l="l" t="t" r="r" b="b"/>
            <a:pathLst>
              <a:path w="2260329" h="1302515">
                <a:moveTo>
                  <a:pt x="0" y="0"/>
                </a:moveTo>
                <a:lnTo>
                  <a:pt x="2260329" y="0"/>
                </a:lnTo>
                <a:lnTo>
                  <a:pt x="2260329" y="1302515"/>
                </a:lnTo>
                <a:lnTo>
                  <a:pt x="0" y="1302515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1" name="Obraz 20" descr="Obraz zawierający logo, Czcionka, Grafika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181D70E-CCCA-2F8C-94E1-58241A6BB232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712" y="40206446"/>
            <a:ext cx="2322546" cy="23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683" r:id="rId12"/>
    <p:sldLayoutId id="2147483710" r:id="rId13"/>
    <p:sldLayoutId id="2147483682" r:id="rId14"/>
    <p:sldLayoutId id="2147483693" r:id="rId15"/>
    <p:sldLayoutId id="2147483713" r:id="rId16"/>
    <p:sldLayoutId id="2147483714" r:id="rId17"/>
    <p:sldLayoutId id="2147483715" r:id="rId18"/>
    <p:sldLayoutId id="2147483730" r:id="rId19"/>
    <p:sldLayoutId id="2147483707" r:id="rId20"/>
    <p:sldLayoutId id="2147483705" r:id="rId21"/>
    <p:sldLayoutId id="2147483712" r:id="rId22"/>
    <p:sldLayoutId id="2147483706" r:id="rId23"/>
    <p:sldLayoutId id="2147483719" r:id="rId24"/>
    <p:sldLayoutId id="2147483716" r:id="rId25"/>
    <p:sldLayoutId id="2147483718" r:id="rId26"/>
    <p:sldLayoutId id="2147483708" r:id="rId27"/>
    <p:sldLayoutId id="2147483692" r:id="rId28"/>
    <p:sldLayoutId id="2147483690" r:id="rId29"/>
    <p:sldLayoutId id="2147483686" r:id="rId30"/>
    <p:sldLayoutId id="2147483720" r:id="rId31"/>
    <p:sldLayoutId id="2147483685" r:id="rId32"/>
    <p:sldLayoutId id="2147483684" r:id="rId33"/>
    <p:sldLayoutId id="2147483689" r:id="rId34"/>
    <p:sldLayoutId id="2147483722" r:id="rId35"/>
    <p:sldLayoutId id="2147483723" r:id="rId36"/>
    <p:sldLayoutId id="2147483721" r:id="rId37"/>
    <p:sldLayoutId id="2147483725" r:id="rId38"/>
    <p:sldLayoutId id="2147483724" r:id="rId39"/>
    <p:sldLayoutId id="2147483726" r:id="rId40"/>
    <p:sldLayoutId id="2147483727" r:id="rId41"/>
    <p:sldLayoutId id="2147483728" r:id="rId42"/>
    <p:sldLayoutId id="2147483729" r:id="rId43"/>
    <p:sldLayoutId id="2147483697" r:id="rId44"/>
    <p:sldLayoutId id="2147483704" r:id="rId45"/>
    <p:sldLayoutId id="2147483702" r:id="rId46"/>
    <p:sldLayoutId id="2147483701" r:id="rId47"/>
    <p:sldLayoutId id="2147483700" r:id="rId48"/>
    <p:sldLayoutId id="2147483699" r:id="rId49"/>
    <p:sldLayoutId id="2147483694" r:id="rId50"/>
    <p:sldLayoutId id="2147483698" r:id="rId51"/>
    <p:sldLayoutId id="2147483717" r:id="rId52"/>
    <p:sldLayoutId id="2147483695" r:id="rId53"/>
    <p:sldLayoutId id="2147483696" r:id="rId54"/>
    <p:sldLayoutId id="2147483745" r:id="rId55"/>
    <p:sldLayoutId id="2147483746" r:id="rId56"/>
  </p:sldLayoutIdLst>
  <p:txStyles>
    <p:titleStyle>
      <a:lvl1pPr algn="l" defTabSz="182877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3" indent="-457193" algn="l" defTabSz="182877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79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65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51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37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23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09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95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81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86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72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58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44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930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316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701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87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17" userDrawn="1">
          <p15:clr>
            <a:srgbClr val="F26B43"/>
          </p15:clr>
        </p15:guide>
        <p15:guide id="2" pos="1285" userDrawn="1">
          <p15:clr>
            <a:srgbClr val="F26B43"/>
          </p15:clr>
        </p15:guide>
        <p15:guide id="3" orient="horz" pos="13794" userDrawn="1">
          <p15:clr>
            <a:srgbClr val="F26B43"/>
          </p15:clr>
        </p15:guide>
        <p15:guide id="4" pos="177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BCDECAE-E7A5-3620-D8FF-C200F4021674}"/>
              </a:ext>
            </a:extLst>
          </p:cNvPr>
          <p:cNvSpPr/>
          <p:nvPr userDrawn="1"/>
        </p:nvSpPr>
        <p:spPr>
          <a:xfrm>
            <a:off x="0" y="0"/>
            <a:ext cx="30269253" cy="36613894"/>
          </a:xfrm>
          <a:prstGeom prst="rect">
            <a:avLst/>
          </a:prstGeom>
          <a:solidFill>
            <a:srgbClr val="091D35"/>
          </a:solidFill>
          <a:ln>
            <a:solidFill>
              <a:srgbClr val="091D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52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24B9575-3A11-EFF0-EB24-A36B17798EFB}"/>
              </a:ext>
            </a:extLst>
          </p:cNvPr>
          <p:cNvSpPr/>
          <p:nvPr userDrawn="1"/>
        </p:nvSpPr>
        <p:spPr>
          <a:xfrm>
            <a:off x="13658545" y="-6"/>
            <a:ext cx="16616669" cy="42803769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31000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t="-22328" r="-56582" b="-22328"/>
            </a:stretch>
          </a:blipFill>
        </p:spPr>
        <p:txBody>
          <a:bodyPr/>
          <a:lstStyle/>
          <a:p>
            <a:endParaRPr lang="en-GB" sz="3452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C5D9135-09A6-70E1-B0BD-7FA9ADC062B8}"/>
              </a:ext>
            </a:extLst>
          </p:cNvPr>
          <p:cNvSpPr/>
          <p:nvPr userDrawn="1"/>
        </p:nvSpPr>
        <p:spPr>
          <a:xfrm>
            <a:off x="13643994" y="0"/>
            <a:ext cx="16631218" cy="42803763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9999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-1" t="-22242" r="-56445" b="-22415"/>
            </a:stretch>
          </a:blipFill>
        </p:spPr>
        <p:txBody>
          <a:bodyPr/>
          <a:lstStyle/>
          <a:p>
            <a:endParaRPr lang="en-GB" sz="3452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3CFC2C87-4162-BFAB-31A4-4CB3B8ECB7D0}"/>
              </a:ext>
            </a:extLst>
          </p:cNvPr>
          <p:cNvSpPr/>
          <p:nvPr userDrawn="1"/>
        </p:nvSpPr>
        <p:spPr>
          <a:xfrm flipV="1">
            <a:off x="112350" y="36688776"/>
            <a:ext cx="30044600" cy="221290"/>
          </a:xfrm>
          <a:prstGeom prst="rect">
            <a:avLst/>
          </a:prstGeom>
          <a:noFill/>
          <a:ln w="190500">
            <a:solidFill>
              <a:srgbClr val="93B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52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BAFBD2D-3D72-AA99-F556-CC5D72954E00}"/>
              </a:ext>
            </a:extLst>
          </p:cNvPr>
          <p:cNvSpPr txBox="1"/>
          <p:nvPr userDrawn="1"/>
        </p:nvSpPr>
        <p:spPr>
          <a:xfrm>
            <a:off x="28454748" y="41215088"/>
            <a:ext cx="14494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3000" b="1" smtClean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r>
              <a:rPr lang="en-US" sz="3000" b="1" dirty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t>/12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0788BDC7-94B2-78A2-C7E8-9C53BCDDBEF8}"/>
              </a:ext>
            </a:extLst>
          </p:cNvPr>
          <p:cNvSpPr/>
          <p:nvPr userDrawn="1"/>
        </p:nvSpPr>
        <p:spPr>
          <a:xfrm>
            <a:off x="13643995" y="0"/>
            <a:ext cx="16631218" cy="42803763"/>
          </a:xfrm>
          <a:custGeom>
            <a:avLst/>
            <a:gdLst/>
            <a:ahLst/>
            <a:cxnLst/>
            <a:rect l="l" t="t" r="r" b="b"/>
            <a:pathLst>
              <a:path w="20955750" h="19841082">
                <a:moveTo>
                  <a:pt x="0" y="0"/>
                </a:moveTo>
                <a:lnTo>
                  <a:pt x="20955750" y="0"/>
                </a:lnTo>
                <a:lnTo>
                  <a:pt x="20955750" y="19841082"/>
                </a:lnTo>
                <a:lnTo>
                  <a:pt x="0" y="1984108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9999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-1" t="-22242" r="-56445" b="-22415"/>
            </a:stretch>
          </a:blipFill>
        </p:spPr>
        <p:txBody>
          <a:bodyPr/>
          <a:lstStyle/>
          <a:p>
            <a:endParaRPr lang="en-GB" sz="3452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9ABD71E4-39B9-AF72-9C45-87822D034217}"/>
              </a:ext>
            </a:extLst>
          </p:cNvPr>
          <p:cNvSpPr/>
          <p:nvPr userDrawn="1"/>
        </p:nvSpPr>
        <p:spPr>
          <a:xfrm>
            <a:off x="26323630" y="868311"/>
            <a:ext cx="3112910" cy="10507082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  <p:txBody>
          <a:bodyPr/>
          <a:lstStyle/>
          <a:p>
            <a:endParaRPr lang="en-GB" sz="3452"/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864B54F9-1827-21EF-B9B6-199B0639EA8F}"/>
              </a:ext>
            </a:extLst>
          </p:cNvPr>
          <p:cNvSpPr/>
          <p:nvPr userDrawn="1"/>
        </p:nvSpPr>
        <p:spPr>
          <a:xfrm rot="5400000" flipH="1">
            <a:off x="21931456" y="11277128"/>
            <a:ext cx="15288705" cy="1398813"/>
          </a:xfrm>
          <a:prstGeom prst="rect">
            <a:avLst/>
          </a:pr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102014" t="-568578" r="-1" b="-4"/>
            </a:stretch>
          </a:blipFill>
        </p:spPr>
        <p:txBody>
          <a:bodyPr/>
          <a:lstStyle/>
          <a:p>
            <a:endParaRPr lang="en-GB" sz="3452" dirty="0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F7DAA760-A95C-821F-9E78-D49BA126EEC3}"/>
              </a:ext>
            </a:extLst>
          </p:cNvPr>
          <p:cNvSpPr/>
          <p:nvPr userDrawn="1"/>
        </p:nvSpPr>
        <p:spPr>
          <a:xfrm flipH="1">
            <a:off x="28380853" y="0"/>
            <a:ext cx="1894359" cy="7723389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6048000" y="0"/>
                </a:moveTo>
                <a:lnTo>
                  <a:pt x="0" y="0"/>
                </a:lnTo>
                <a:lnTo>
                  <a:pt x="0" y="4717674"/>
                </a:lnTo>
                <a:lnTo>
                  <a:pt x="6048000" y="4717674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501661" t="-164959" r="33509" b="2"/>
            </a:stretch>
          </a:blipFill>
        </p:spPr>
        <p:txBody>
          <a:bodyPr/>
          <a:lstStyle/>
          <a:p>
            <a:endParaRPr lang="en-GB" sz="3452" dirty="0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FE697999-9938-61B9-2D6B-A1DBF5BF9BE2}"/>
              </a:ext>
            </a:extLst>
          </p:cNvPr>
          <p:cNvSpPr/>
          <p:nvPr userDrawn="1"/>
        </p:nvSpPr>
        <p:spPr>
          <a:xfrm flipH="1">
            <a:off x="19583596" y="5"/>
            <a:ext cx="10969367" cy="8066877"/>
          </a:xfrm>
          <a:prstGeom prst="rect">
            <a:avLst/>
          </a:pr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-12022" t="-191394"/>
            </a:stretch>
          </a:blipFill>
        </p:spPr>
        <p:txBody>
          <a:bodyPr/>
          <a:lstStyle/>
          <a:p>
            <a:endParaRPr lang="en-GB" sz="3452" dirty="0"/>
          </a:p>
        </p:txBody>
      </p:sp>
      <p:pic>
        <p:nvPicPr>
          <p:cNvPr id="3" name="Obraz 2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58E5F75-16F0-9104-27AB-E21375B15C8E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7" y="0"/>
            <a:ext cx="6501331" cy="275015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36D2944B-B8AB-BC56-5314-803D8A00B9AF}"/>
              </a:ext>
            </a:extLst>
          </p:cNvPr>
          <p:cNvSpPr/>
          <p:nvPr userDrawn="1"/>
        </p:nvSpPr>
        <p:spPr>
          <a:xfrm>
            <a:off x="625504" y="-74885"/>
            <a:ext cx="6503509" cy="2750151"/>
          </a:xfrm>
          <a:custGeom>
            <a:avLst/>
            <a:gdLst/>
            <a:ahLst/>
            <a:cxnLst/>
            <a:rect l="l" t="t" r="r" b="b"/>
            <a:pathLst>
              <a:path w="9343561" h="1576726">
                <a:moveTo>
                  <a:pt x="0" y="0"/>
                </a:moveTo>
                <a:lnTo>
                  <a:pt x="9343560" y="0"/>
                </a:lnTo>
                <a:lnTo>
                  <a:pt x="9343560" y="1576726"/>
                </a:lnTo>
                <a:lnTo>
                  <a:pt x="0" y="1576726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/>
            </a:stretch>
          </a:blipFill>
        </p:spPr>
        <p:txBody>
          <a:bodyPr/>
          <a:lstStyle/>
          <a:p>
            <a:endParaRPr lang="en-GB" sz="3452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4CFE65D-7B8A-751F-57FC-9FBA9CEF0E8E}"/>
              </a:ext>
            </a:extLst>
          </p:cNvPr>
          <p:cNvSpPr txBox="1"/>
          <p:nvPr userDrawn="1"/>
        </p:nvSpPr>
        <p:spPr>
          <a:xfrm>
            <a:off x="28454748" y="41215088"/>
            <a:ext cx="14494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3000" b="1" smtClean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r>
              <a:rPr lang="en-US" sz="3000" b="1" dirty="0">
                <a:solidFill>
                  <a:srgbClr val="CC9C46"/>
                </a:solidFill>
                <a:latin typeface="+mj-lt"/>
                <a:cs typeface="Poppins" panose="02000000000000000000" pitchFamily="2" charset="0"/>
              </a:rPr>
              <a:t>/12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115370A-0CC0-659F-AFAD-80597F2F5D33}"/>
              </a:ext>
            </a:extLst>
          </p:cNvPr>
          <p:cNvSpPr/>
          <p:nvPr userDrawn="1"/>
        </p:nvSpPr>
        <p:spPr>
          <a:xfrm>
            <a:off x="4149825" y="37641319"/>
            <a:ext cx="1449475" cy="4892449"/>
          </a:xfrm>
          <a:custGeom>
            <a:avLst/>
            <a:gdLst/>
            <a:ahLst/>
            <a:cxnLst/>
            <a:rect l="l" t="t" r="r" b="b"/>
            <a:pathLst>
              <a:path w="3207054" h="4500084">
                <a:moveTo>
                  <a:pt x="0" y="0"/>
                </a:moveTo>
                <a:lnTo>
                  <a:pt x="3207053" y="0"/>
                </a:lnTo>
                <a:lnTo>
                  <a:pt x="3207053" y="4500083"/>
                </a:lnTo>
                <a:lnTo>
                  <a:pt x="0" y="45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  <p:txBody>
          <a:bodyPr/>
          <a:lstStyle/>
          <a:p>
            <a:endParaRPr lang="en-GB" sz="3452"/>
          </a:p>
        </p:txBody>
      </p:sp>
      <p:pic>
        <p:nvPicPr>
          <p:cNvPr id="10" name="Obraz 9" descr="Obraz zawierający Czcionka, tekst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EEF3F61-801E-5EF1-AF76-21B05A1CFB8B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808" y="37942151"/>
            <a:ext cx="7652677" cy="323718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4477D932-722E-006F-799A-4DF91A8CE4B7}"/>
              </a:ext>
            </a:extLst>
          </p:cNvPr>
          <p:cNvSpPr/>
          <p:nvPr userDrawn="1"/>
        </p:nvSpPr>
        <p:spPr>
          <a:xfrm>
            <a:off x="499413" y="37532046"/>
            <a:ext cx="1494486" cy="5271725"/>
          </a:xfrm>
          <a:custGeom>
            <a:avLst/>
            <a:gdLst/>
            <a:ahLst/>
            <a:cxnLst/>
            <a:rect l="l" t="t" r="r" b="b"/>
            <a:pathLst>
              <a:path w="1203676" h="1689267">
                <a:moveTo>
                  <a:pt x="0" y="0"/>
                </a:moveTo>
                <a:lnTo>
                  <a:pt x="1203676" y="0"/>
                </a:lnTo>
                <a:lnTo>
                  <a:pt x="1203676" y="1689267"/>
                </a:lnTo>
                <a:lnTo>
                  <a:pt x="0" y="1689267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 l="-18317" t="-17078" r="-19864" b="-9571"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7BE7BF4-D1C6-2F8E-0736-FF60A1A2DD57}"/>
              </a:ext>
            </a:extLst>
          </p:cNvPr>
          <p:cNvSpPr/>
          <p:nvPr userDrawn="1"/>
        </p:nvSpPr>
        <p:spPr>
          <a:xfrm>
            <a:off x="2478732" y="37802036"/>
            <a:ext cx="1183321" cy="4731732"/>
          </a:xfrm>
          <a:custGeom>
            <a:avLst/>
            <a:gdLst/>
            <a:ahLst/>
            <a:cxnLst/>
            <a:rect l="l" t="t" r="r" b="b"/>
            <a:pathLst>
              <a:path w="953060" h="1516232">
                <a:moveTo>
                  <a:pt x="0" y="0"/>
                </a:moveTo>
                <a:lnTo>
                  <a:pt x="953060" y="0"/>
                </a:lnTo>
                <a:lnTo>
                  <a:pt x="953060" y="1516232"/>
                </a:lnTo>
                <a:lnTo>
                  <a:pt x="0" y="1516232"/>
                </a:lnTo>
                <a:lnTo>
                  <a:pt x="0" y="0"/>
                </a:lnTo>
                <a:close/>
              </a:path>
            </a:pathLst>
          </a:custGeom>
          <a:blipFill>
            <a:blip r:embed="rId66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1A2093-2352-A838-9B63-14412CAC21C4}"/>
              </a:ext>
            </a:extLst>
          </p:cNvPr>
          <p:cNvSpPr/>
          <p:nvPr userDrawn="1"/>
        </p:nvSpPr>
        <p:spPr>
          <a:xfrm>
            <a:off x="6096541" y="37581980"/>
            <a:ext cx="2345794" cy="5171850"/>
          </a:xfrm>
          <a:custGeom>
            <a:avLst/>
            <a:gdLst/>
            <a:ahLst/>
            <a:cxnLst/>
            <a:rect l="l" t="t" r="r" b="b"/>
            <a:pathLst>
              <a:path w="1889329" h="1657263">
                <a:moveTo>
                  <a:pt x="0" y="0"/>
                </a:moveTo>
                <a:lnTo>
                  <a:pt x="1889329" y="0"/>
                </a:lnTo>
                <a:lnTo>
                  <a:pt x="1889329" y="1657263"/>
                </a:lnTo>
                <a:lnTo>
                  <a:pt x="0" y="1657263"/>
                </a:lnTo>
                <a:lnTo>
                  <a:pt x="0" y="0"/>
                </a:lnTo>
                <a:close/>
              </a:path>
            </a:pathLst>
          </a:custGeom>
          <a:blipFill>
            <a:blip r:embed="rId67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15AC8A-FA12-4177-B5FD-8FDF21F91C51}"/>
              </a:ext>
            </a:extLst>
          </p:cNvPr>
          <p:cNvSpPr/>
          <p:nvPr userDrawn="1"/>
        </p:nvSpPr>
        <p:spPr>
          <a:xfrm>
            <a:off x="8577504" y="37790331"/>
            <a:ext cx="1480034" cy="3869968"/>
          </a:xfrm>
          <a:custGeom>
            <a:avLst/>
            <a:gdLst/>
            <a:ahLst/>
            <a:cxnLst/>
            <a:rect l="l" t="t" r="r" b="b"/>
            <a:pathLst>
              <a:path w="1192036" h="1240089">
                <a:moveTo>
                  <a:pt x="0" y="0"/>
                </a:moveTo>
                <a:lnTo>
                  <a:pt x="1192036" y="0"/>
                </a:lnTo>
                <a:lnTo>
                  <a:pt x="1192036" y="1240089"/>
                </a:lnTo>
                <a:lnTo>
                  <a:pt x="0" y="1240089"/>
                </a:lnTo>
                <a:lnTo>
                  <a:pt x="0" y="0"/>
                </a:lnTo>
                <a:close/>
              </a:path>
            </a:pathLst>
          </a:custGeom>
          <a:blipFill>
            <a:blip r:embed="rId68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0338A10-B6A6-2DCE-28DD-A401E702617C}"/>
              </a:ext>
            </a:extLst>
          </p:cNvPr>
          <p:cNvSpPr/>
          <p:nvPr userDrawn="1"/>
        </p:nvSpPr>
        <p:spPr>
          <a:xfrm>
            <a:off x="10542416" y="37581980"/>
            <a:ext cx="1705490" cy="4286683"/>
          </a:xfrm>
          <a:custGeom>
            <a:avLst/>
            <a:gdLst/>
            <a:ahLst/>
            <a:cxnLst/>
            <a:rect l="l" t="t" r="r" b="b"/>
            <a:pathLst>
              <a:path w="1373621" h="1373621">
                <a:moveTo>
                  <a:pt x="0" y="0"/>
                </a:moveTo>
                <a:lnTo>
                  <a:pt x="1373621" y="0"/>
                </a:lnTo>
                <a:lnTo>
                  <a:pt x="1373621" y="1373621"/>
                </a:lnTo>
                <a:lnTo>
                  <a:pt x="0" y="1373621"/>
                </a:lnTo>
                <a:lnTo>
                  <a:pt x="0" y="0"/>
                </a:lnTo>
                <a:close/>
              </a:path>
            </a:pathLst>
          </a:custGeom>
          <a:blipFill>
            <a:blip r:embed="rId69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ED00B88-7514-8427-FADC-4552CD0733B4}"/>
              </a:ext>
            </a:extLst>
          </p:cNvPr>
          <p:cNvSpPr/>
          <p:nvPr userDrawn="1"/>
        </p:nvSpPr>
        <p:spPr>
          <a:xfrm>
            <a:off x="12707249" y="37692924"/>
            <a:ext cx="2806428" cy="4064782"/>
          </a:xfrm>
          <a:custGeom>
            <a:avLst/>
            <a:gdLst/>
            <a:ahLst/>
            <a:cxnLst/>
            <a:rect l="l" t="t" r="r" b="b"/>
            <a:pathLst>
              <a:path w="2260329" h="1302515">
                <a:moveTo>
                  <a:pt x="0" y="0"/>
                </a:moveTo>
                <a:lnTo>
                  <a:pt x="2260329" y="0"/>
                </a:lnTo>
                <a:lnTo>
                  <a:pt x="2260329" y="1302515"/>
                </a:lnTo>
                <a:lnTo>
                  <a:pt x="0" y="1302515"/>
                </a:lnTo>
                <a:lnTo>
                  <a:pt x="0" y="0"/>
                </a:lnTo>
                <a:close/>
              </a:path>
            </a:pathLst>
          </a:custGeom>
          <a:blipFill>
            <a:blip r:embed="rId70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135D339-FA60-06F4-1972-290E0FE24169}"/>
              </a:ext>
            </a:extLst>
          </p:cNvPr>
          <p:cNvSpPr/>
          <p:nvPr userDrawn="1"/>
        </p:nvSpPr>
        <p:spPr>
          <a:xfrm>
            <a:off x="15813821" y="38106722"/>
            <a:ext cx="4147923" cy="3237186"/>
          </a:xfrm>
          <a:custGeom>
            <a:avLst/>
            <a:gdLst/>
            <a:ahLst/>
            <a:cxnLst/>
            <a:rect l="l" t="t" r="r" b="b"/>
            <a:pathLst>
              <a:path w="3340784" h="1037321">
                <a:moveTo>
                  <a:pt x="0" y="0"/>
                </a:moveTo>
                <a:lnTo>
                  <a:pt x="3340784" y="0"/>
                </a:lnTo>
                <a:lnTo>
                  <a:pt x="3340784" y="1037321"/>
                </a:lnTo>
                <a:lnTo>
                  <a:pt x="0" y="1037321"/>
                </a:lnTo>
                <a:lnTo>
                  <a:pt x="0" y="0"/>
                </a:lnTo>
                <a:close/>
              </a:path>
            </a:pathLst>
          </a:custGeom>
          <a:blipFill>
            <a:blip r:embed="rId71"/>
            <a:stretch>
              <a:fillRect/>
            </a:stretch>
          </a:blipFill>
        </p:spPr>
        <p:txBody>
          <a:bodyPr/>
          <a:lstStyle/>
          <a:p>
            <a:endParaRPr lang="pl-PL" sz="3452"/>
          </a:p>
        </p:txBody>
      </p:sp>
    </p:spTree>
    <p:extLst>
      <p:ext uri="{BB962C8B-B14F-4D97-AF65-F5344CB8AC3E}">
        <p14:creationId xmlns:p14="http://schemas.microsoft.com/office/powerpoint/2010/main" val="37206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0" r:id="rId53"/>
    <p:sldLayoutId id="2147483801" r:id="rId54"/>
    <p:sldLayoutId id="2147483802" r:id="rId55"/>
    <p:sldLayoutId id="2147483803" r:id="rId56"/>
  </p:sldLayoutIdLst>
  <p:txStyles>
    <p:titleStyle>
      <a:lvl1pPr algn="l" defTabSz="182877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3" indent="-457193" algn="l" defTabSz="182877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79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65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51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37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23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09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95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81" indent="-457193" algn="l" defTabSz="1828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86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72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58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44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930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316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701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87" algn="l" defTabSz="182877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17" userDrawn="1">
          <p15:clr>
            <a:srgbClr val="F26B43"/>
          </p15:clr>
        </p15:guide>
        <p15:guide id="2" pos="1285" userDrawn="1">
          <p15:clr>
            <a:srgbClr val="F26B43"/>
          </p15:clr>
        </p15:guide>
        <p15:guide id="3" orient="horz" pos="13794" userDrawn="1">
          <p15:clr>
            <a:srgbClr val="F26B43"/>
          </p15:clr>
        </p15:guide>
        <p15:guide id="4" pos="177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014C-E3B1-2A91-1558-10E233E3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F4A38F5D-5DDB-44EE-5361-72A25877E960}"/>
              </a:ext>
            </a:extLst>
          </p:cNvPr>
          <p:cNvSpPr/>
          <p:nvPr/>
        </p:nvSpPr>
        <p:spPr>
          <a:xfrm>
            <a:off x="-17263" y="-135702"/>
            <a:ext cx="30292475" cy="5622101"/>
          </a:xfrm>
          <a:prstGeom prst="rect">
            <a:avLst/>
          </a:prstGeom>
          <a:solidFill>
            <a:srgbClr val="091D35"/>
          </a:solidFill>
          <a:ln>
            <a:solidFill>
              <a:srgbClr val="091D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F13E8D0-03F2-CB34-DA16-0C6E63872078}"/>
              </a:ext>
            </a:extLst>
          </p:cNvPr>
          <p:cNvSpPr/>
          <p:nvPr/>
        </p:nvSpPr>
        <p:spPr>
          <a:xfrm flipH="1">
            <a:off x="88968" y="-60421"/>
            <a:ext cx="3477130" cy="2834871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0" y="0"/>
                </a:moveTo>
                <a:lnTo>
                  <a:pt x="6048000" y="0"/>
                </a:lnTo>
                <a:lnTo>
                  <a:pt x="6048000" y="4717674"/>
                </a:lnTo>
                <a:lnTo>
                  <a:pt x="0" y="471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36969B2D-BDCF-4EFB-719C-06297652CB4B}"/>
              </a:ext>
            </a:extLst>
          </p:cNvPr>
          <p:cNvSpPr txBox="1"/>
          <p:nvPr/>
        </p:nvSpPr>
        <p:spPr>
          <a:xfrm>
            <a:off x="3402813" y="2137187"/>
            <a:ext cx="24383994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4000" u="sng" spc="200" dirty="0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Name1</a:t>
            </a:r>
            <a:r>
              <a:rPr lang="pl-PL" sz="4000" spc="200" dirty="0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, Name2, (…)</a:t>
            </a:r>
          </a:p>
          <a:p>
            <a:pPr algn="ctr">
              <a:spcAft>
                <a:spcPts val="300"/>
              </a:spcAft>
            </a:pPr>
            <a:r>
              <a:rPr lang="pl-PL" sz="3200" spc="200" dirty="0" err="1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Affiliation</a:t>
            </a:r>
            <a:endParaRPr lang="en-US" sz="4000" spc="200" dirty="0">
              <a:solidFill>
                <a:schemeClr val="bg1"/>
              </a:solidFill>
              <a:latin typeface="Amasis MT Pro" panose="02040504050005020304" pitchFamily="18" charset="-18"/>
              <a:cs typeface="Poppins SemiBold" panose="02000000000000000000" pitchFamily="2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1E84EC1-6BF8-4549-68FA-006FF5D6E4FE}"/>
              </a:ext>
            </a:extLst>
          </p:cNvPr>
          <p:cNvSpPr txBox="1"/>
          <p:nvPr/>
        </p:nvSpPr>
        <p:spPr>
          <a:xfrm>
            <a:off x="3827349" y="1069993"/>
            <a:ext cx="244125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000000"/>
              </a:buClr>
              <a:buSzPts val="13000"/>
            </a:pPr>
            <a:r>
              <a:rPr lang="en-GB" sz="4400" dirty="0">
                <a:solidFill>
                  <a:schemeClr val="lt1"/>
                </a:solidFill>
                <a:latin typeface="Amasis MT Pro" panose="02040504050005020304" pitchFamily="18" charset="-18"/>
                <a:ea typeface="Barlow SemiBold"/>
                <a:cs typeface="Barlow SemiBold"/>
                <a:sym typeface="Barlow SemiBold"/>
              </a:rPr>
              <a:t>TOPIC – CHANGE SIZE IF NECESSARY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EE254EE8-A88F-C8A1-2142-CC911115FA79}"/>
              </a:ext>
            </a:extLst>
          </p:cNvPr>
          <p:cNvCxnSpPr/>
          <p:nvPr/>
        </p:nvCxnSpPr>
        <p:spPr>
          <a:xfrm>
            <a:off x="13991283" y="3832338"/>
            <a:ext cx="3207054" cy="0"/>
          </a:xfrm>
          <a:prstGeom prst="line">
            <a:avLst/>
          </a:prstGeom>
          <a:ln w="76200">
            <a:solidFill>
              <a:srgbClr val="CC9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758C5105-3E9A-4B28-654F-E7541AD89C2F}"/>
              </a:ext>
            </a:extLst>
          </p:cNvPr>
          <p:cNvSpPr txBox="1"/>
          <p:nvPr/>
        </p:nvSpPr>
        <p:spPr>
          <a:xfrm>
            <a:off x="3402813" y="4102299"/>
            <a:ext cx="243839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600" u="sng" spc="200" dirty="0">
                <a:solidFill>
                  <a:schemeClr val="bg1"/>
                </a:solidFill>
                <a:latin typeface="Amasis MT Pro" panose="02040504050005020304" pitchFamily="18" charset="-18"/>
                <a:cs typeface="Poppins SemiBold" panose="02000000000000000000" pitchFamily="2" charset="0"/>
              </a:rPr>
              <a:t>email@intertechdoc.com</a:t>
            </a:r>
            <a:endParaRPr lang="en-US" sz="3600" spc="200" dirty="0">
              <a:solidFill>
                <a:schemeClr val="bg1"/>
              </a:solidFill>
              <a:latin typeface="Amasis MT Pro" panose="02040504050005020304" pitchFamily="18" charset="-18"/>
              <a:cs typeface="Poppins SemiBold" panose="02000000000000000000" pitchFamily="2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D6573BB-216F-4E7F-3B82-5BC3EF79D6C8}"/>
              </a:ext>
            </a:extLst>
          </p:cNvPr>
          <p:cNvSpPr/>
          <p:nvPr/>
        </p:nvSpPr>
        <p:spPr>
          <a:xfrm>
            <a:off x="26754540" y="-7123"/>
            <a:ext cx="3477130" cy="2834871"/>
          </a:xfrm>
          <a:custGeom>
            <a:avLst/>
            <a:gdLst/>
            <a:ahLst/>
            <a:cxnLst/>
            <a:rect l="l" t="t" r="r" b="b"/>
            <a:pathLst>
              <a:path w="6048000" h="4717674">
                <a:moveTo>
                  <a:pt x="0" y="0"/>
                </a:moveTo>
                <a:lnTo>
                  <a:pt x="6048000" y="0"/>
                </a:lnTo>
                <a:lnTo>
                  <a:pt x="6048000" y="4717674"/>
                </a:lnTo>
                <a:lnTo>
                  <a:pt x="0" y="471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nterTechDoc2025" id="{1885E7C8-0900-4AF1-8E8D-917A74CECD1E}" vid="{DACD309A-3FB0-492C-A966-F98BCE9356AD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nterTechDoc2025" id="{1885E7C8-0900-4AF1-8E8D-917A74CECD1E}" vid="{62F99D61-FBAB-4CB1-BC92-94853A4DDF7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InterTechDoc2025</Template>
  <TotalTime>124</TotalTime>
  <Words>35</Words>
  <Application>Microsoft Office PowerPoint</Application>
  <PresentationFormat>Niestandardowy</PresentationFormat>
  <Paragraphs>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0" baseType="lpstr">
      <vt:lpstr>Montserrat SemiBold</vt:lpstr>
      <vt:lpstr>Montserrat Light</vt:lpstr>
      <vt:lpstr>Arial</vt:lpstr>
      <vt:lpstr>Aptos Display</vt:lpstr>
      <vt:lpstr>Amasis MT Pro</vt:lpstr>
      <vt:lpstr>Calibri</vt:lpstr>
      <vt:lpstr>Aptos</vt:lpstr>
      <vt:lpstr>Motyw pakietu Office</vt:lpstr>
      <vt:lpstr>1_Motyw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Karolina Socha</dc:creator>
  <cp:lastModifiedBy>Karolina Socha</cp:lastModifiedBy>
  <cp:revision>3</cp:revision>
  <dcterms:created xsi:type="dcterms:W3CDTF">2025-04-04T13:01:23Z</dcterms:created>
  <dcterms:modified xsi:type="dcterms:W3CDTF">2025-04-15T09:08:51Z</dcterms:modified>
</cp:coreProperties>
</file>